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7" r:id="rId4"/>
    <p:sldId id="258" r:id="rId5"/>
    <p:sldId id="271" r:id="rId6"/>
    <p:sldId id="272" r:id="rId7"/>
    <p:sldId id="273" r:id="rId8"/>
    <p:sldId id="261" r:id="rId9"/>
    <p:sldId id="262" r:id="rId10"/>
    <p:sldId id="263" r:id="rId11"/>
    <p:sldId id="264" r:id="rId12"/>
    <p:sldId id="265" r:id="rId13"/>
    <p:sldId id="266" r:id="rId14"/>
    <p:sldId id="267" r:id="rId15"/>
    <p:sldId id="268" r:id="rId16"/>
    <p:sldId id="269" r:id="rId17"/>
    <p:sldId id="260" r:id="rId18"/>
    <p:sldId id="274"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1380" y="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62ECAE1-19C1-4C7D-9CC3-514DA6ACF10C}" type="datetimeFigureOut">
              <a:rPr lang="en-US" smtClean="0"/>
              <a:t>12/31/2020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E804EB-784D-4759-9222-68898C5F51B6}" type="slidenum">
              <a:rPr lang="en-US" smtClean="0"/>
              <a:t>‹#›</a:t>
            </a:fld>
            <a:endParaRPr lang="en-US"/>
          </a:p>
        </p:txBody>
      </p:sp>
    </p:spTree>
    <p:extLst>
      <p:ext uri="{BB962C8B-B14F-4D97-AF65-F5344CB8AC3E}">
        <p14:creationId xmlns:p14="http://schemas.microsoft.com/office/powerpoint/2010/main" val="1820637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2ECAE1-19C1-4C7D-9CC3-514DA6ACF10C}" type="datetimeFigureOut">
              <a:rPr lang="en-US" smtClean="0"/>
              <a:t>12/31/2020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E804EB-784D-4759-9222-68898C5F51B6}" type="slidenum">
              <a:rPr lang="en-US" smtClean="0"/>
              <a:t>‹#›</a:t>
            </a:fld>
            <a:endParaRPr lang="en-US"/>
          </a:p>
        </p:txBody>
      </p:sp>
    </p:spTree>
    <p:extLst>
      <p:ext uri="{BB962C8B-B14F-4D97-AF65-F5344CB8AC3E}">
        <p14:creationId xmlns:p14="http://schemas.microsoft.com/office/powerpoint/2010/main" val="1367151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2ECAE1-19C1-4C7D-9CC3-514DA6ACF10C}" type="datetimeFigureOut">
              <a:rPr lang="en-US" smtClean="0"/>
              <a:t>12/31/2020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E804EB-784D-4759-9222-68898C5F51B6}" type="slidenum">
              <a:rPr lang="en-US" smtClean="0"/>
              <a:t>‹#›</a:t>
            </a:fld>
            <a:endParaRPr lang="en-US"/>
          </a:p>
        </p:txBody>
      </p:sp>
    </p:spTree>
    <p:extLst>
      <p:ext uri="{BB962C8B-B14F-4D97-AF65-F5344CB8AC3E}">
        <p14:creationId xmlns:p14="http://schemas.microsoft.com/office/powerpoint/2010/main" val="123056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2ECAE1-19C1-4C7D-9CC3-514DA6ACF10C}" type="datetimeFigureOut">
              <a:rPr lang="en-US" smtClean="0"/>
              <a:t>12/31/2020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E804EB-784D-4759-9222-68898C5F51B6}" type="slidenum">
              <a:rPr lang="en-US" smtClean="0"/>
              <a:t>‹#›</a:t>
            </a:fld>
            <a:endParaRPr lang="en-US"/>
          </a:p>
        </p:txBody>
      </p:sp>
    </p:spTree>
    <p:extLst>
      <p:ext uri="{BB962C8B-B14F-4D97-AF65-F5344CB8AC3E}">
        <p14:creationId xmlns:p14="http://schemas.microsoft.com/office/powerpoint/2010/main" val="2248117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2ECAE1-19C1-4C7D-9CC3-514DA6ACF10C}" type="datetimeFigureOut">
              <a:rPr lang="en-US" smtClean="0"/>
              <a:t>12/31/2020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E804EB-784D-4759-9222-68898C5F51B6}" type="slidenum">
              <a:rPr lang="en-US" smtClean="0"/>
              <a:t>‹#›</a:t>
            </a:fld>
            <a:endParaRPr lang="en-US"/>
          </a:p>
        </p:txBody>
      </p:sp>
    </p:spTree>
    <p:extLst>
      <p:ext uri="{BB962C8B-B14F-4D97-AF65-F5344CB8AC3E}">
        <p14:creationId xmlns:p14="http://schemas.microsoft.com/office/powerpoint/2010/main" val="723862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2ECAE1-19C1-4C7D-9CC3-514DA6ACF10C}" type="datetimeFigureOut">
              <a:rPr lang="en-US" smtClean="0"/>
              <a:t>12/31/2020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E804EB-784D-4759-9222-68898C5F51B6}" type="slidenum">
              <a:rPr lang="en-US" smtClean="0"/>
              <a:t>‹#›</a:t>
            </a:fld>
            <a:endParaRPr lang="en-US"/>
          </a:p>
        </p:txBody>
      </p:sp>
    </p:spTree>
    <p:extLst>
      <p:ext uri="{BB962C8B-B14F-4D97-AF65-F5344CB8AC3E}">
        <p14:creationId xmlns:p14="http://schemas.microsoft.com/office/powerpoint/2010/main" val="1742210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2ECAE1-19C1-4C7D-9CC3-514DA6ACF10C}" type="datetimeFigureOut">
              <a:rPr lang="en-US" smtClean="0"/>
              <a:t>12/31/2020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E804EB-784D-4759-9222-68898C5F51B6}" type="slidenum">
              <a:rPr lang="en-US" smtClean="0"/>
              <a:t>‹#›</a:t>
            </a:fld>
            <a:endParaRPr lang="en-US"/>
          </a:p>
        </p:txBody>
      </p:sp>
    </p:spTree>
    <p:extLst>
      <p:ext uri="{BB962C8B-B14F-4D97-AF65-F5344CB8AC3E}">
        <p14:creationId xmlns:p14="http://schemas.microsoft.com/office/powerpoint/2010/main" val="1907350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62ECAE1-19C1-4C7D-9CC3-514DA6ACF10C}" type="datetimeFigureOut">
              <a:rPr lang="en-US" smtClean="0"/>
              <a:t>12/31/2020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E804EB-784D-4759-9222-68898C5F51B6}" type="slidenum">
              <a:rPr lang="en-US" smtClean="0"/>
              <a:t>‹#›</a:t>
            </a:fld>
            <a:endParaRPr lang="en-US"/>
          </a:p>
        </p:txBody>
      </p:sp>
    </p:spTree>
    <p:extLst>
      <p:ext uri="{BB962C8B-B14F-4D97-AF65-F5344CB8AC3E}">
        <p14:creationId xmlns:p14="http://schemas.microsoft.com/office/powerpoint/2010/main" val="1104976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2ECAE1-19C1-4C7D-9CC3-514DA6ACF10C}" type="datetimeFigureOut">
              <a:rPr lang="en-US" smtClean="0"/>
              <a:t>12/31/2020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E804EB-784D-4759-9222-68898C5F51B6}" type="slidenum">
              <a:rPr lang="en-US" smtClean="0"/>
              <a:t>‹#›</a:t>
            </a:fld>
            <a:endParaRPr lang="en-US"/>
          </a:p>
        </p:txBody>
      </p:sp>
    </p:spTree>
    <p:extLst>
      <p:ext uri="{BB962C8B-B14F-4D97-AF65-F5344CB8AC3E}">
        <p14:creationId xmlns:p14="http://schemas.microsoft.com/office/powerpoint/2010/main" val="4139677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2ECAE1-19C1-4C7D-9CC3-514DA6ACF10C}" type="datetimeFigureOut">
              <a:rPr lang="en-US" smtClean="0"/>
              <a:t>12/31/2020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E804EB-784D-4759-9222-68898C5F51B6}" type="slidenum">
              <a:rPr lang="en-US" smtClean="0"/>
              <a:t>‹#›</a:t>
            </a:fld>
            <a:endParaRPr lang="en-US"/>
          </a:p>
        </p:txBody>
      </p:sp>
    </p:spTree>
    <p:extLst>
      <p:ext uri="{BB962C8B-B14F-4D97-AF65-F5344CB8AC3E}">
        <p14:creationId xmlns:p14="http://schemas.microsoft.com/office/powerpoint/2010/main" val="3056522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2ECAE1-19C1-4C7D-9CC3-514DA6ACF10C}" type="datetimeFigureOut">
              <a:rPr lang="en-US" smtClean="0"/>
              <a:t>12/31/2020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E804EB-784D-4759-9222-68898C5F51B6}" type="slidenum">
              <a:rPr lang="en-US" smtClean="0"/>
              <a:t>‹#›</a:t>
            </a:fld>
            <a:endParaRPr lang="en-US"/>
          </a:p>
        </p:txBody>
      </p:sp>
    </p:spTree>
    <p:extLst>
      <p:ext uri="{BB962C8B-B14F-4D97-AF65-F5344CB8AC3E}">
        <p14:creationId xmlns:p14="http://schemas.microsoft.com/office/powerpoint/2010/main" val="254003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2ECAE1-19C1-4C7D-9CC3-514DA6ACF10C}" type="datetimeFigureOut">
              <a:rPr lang="en-US" smtClean="0"/>
              <a:t>12/31/2020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E804EB-784D-4759-9222-68898C5F51B6}" type="slidenum">
              <a:rPr lang="en-US" smtClean="0"/>
              <a:t>‹#›</a:t>
            </a:fld>
            <a:endParaRPr lang="en-US"/>
          </a:p>
        </p:txBody>
      </p:sp>
    </p:spTree>
    <p:extLst>
      <p:ext uri="{BB962C8B-B14F-4D97-AF65-F5344CB8AC3E}">
        <p14:creationId xmlns:p14="http://schemas.microsoft.com/office/powerpoint/2010/main" val="35609073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This%20PowerPoint%20presentation%20is%20available%20along%20with%20relhttp:/home.snu.edu/~hculbert/ppt.htm"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Missions Communication</a:t>
            </a:r>
          </a:p>
        </p:txBody>
      </p:sp>
      <p:sp>
        <p:nvSpPr>
          <p:cNvPr id="3" name="Subtitle 2"/>
          <p:cNvSpPr>
            <a:spLocks noGrp="1"/>
          </p:cNvSpPr>
          <p:nvPr>
            <p:ph type="subTitle" idx="1"/>
          </p:nvPr>
        </p:nvSpPr>
        <p:spPr/>
        <p:txBody>
          <a:bodyPr/>
          <a:lstStyle/>
          <a:p>
            <a:r>
              <a:rPr lang="en-US" dirty="0"/>
              <a:t>Howard Culbertson</a:t>
            </a:r>
          </a:p>
        </p:txBody>
      </p:sp>
    </p:spTree>
    <p:extLst>
      <p:ext uri="{BB962C8B-B14F-4D97-AF65-F5344CB8AC3E}">
        <p14:creationId xmlns:p14="http://schemas.microsoft.com/office/powerpoint/2010/main" val="3142947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From “printable” version of PML</a:t>
            </a:r>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8743076"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1786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099"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717426" y="378617"/>
            <a:ext cx="3969374" cy="6174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629" y="397932"/>
            <a:ext cx="3907971" cy="6079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7023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304800"/>
            <a:ext cx="3976347" cy="6185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793" y="304800"/>
            <a:ext cx="4026807"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5870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876800" y="262466"/>
            <a:ext cx="3962400" cy="6163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743" y="304800"/>
            <a:ext cx="3918857"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3428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t>Living Mission:  </a:t>
            </a:r>
            <a:br>
              <a:rPr lang="en-US" i="1" dirty="0"/>
            </a:br>
            <a:r>
              <a:rPr lang="en-US" i="1" dirty="0"/>
              <a:t>Where the Church is Not yet</a:t>
            </a:r>
          </a:p>
        </p:txBody>
      </p:sp>
      <p:sp>
        <p:nvSpPr>
          <p:cNvPr id="3" name="Content Placeholder 2"/>
          <p:cNvSpPr>
            <a:spLocks noGrp="1"/>
          </p:cNvSpPr>
          <p:nvPr>
            <p:ph idx="1"/>
          </p:nvPr>
        </p:nvSpPr>
        <p:spPr/>
        <p:txBody>
          <a:bodyPr>
            <a:normAutofit/>
          </a:bodyPr>
          <a:lstStyle/>
          <a:p>
            <a:pPr marL="0" indent="0">
              <a:buNone/>
            </a:pPr>
            <a:r>
              <a:rPr lang="en-US" dirty="0"/>
              <a:t>The 12 lessons and 2 CAUSEs in this  year’s </a:t>
            </a:r>
            <a:r>
              <a:rPr lang="en-US" i="1" dirty="0"/>
              <a:t>Living Mission are</a:t>
            </a:r>
            <a:r>
              <a:rPr lang="en-US" dirty="0"/>
              <a:t> compilations of stories and highlights from the six regions of the Church of the Nazarene, as gathered by the Asia-Pacific communications team. </a:t>
            </a:r>
          </a:p>
        </p:txBody>
      </p:sp>
    </p:spTree>
    <p:extLst>
      <p:ext uri="{BB962C8B-B14F-4D97-AF65-F5344CB8AC3E}">
        <p14:creationId xmlns:p14="http://schemas.microsoft.com/office/powerpoint/2010/main" val="3626055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t>Living Mission:  </a:t>
            </a:r>
            <a:br>
              <a:rPr lang="en-US" i="1" dirty="0"/>
            </a:br>
            <a:r>
              <a:rPr lang="en-US" i="1" dirty="0"/>
              <a:t>Where the Church is Not yet</a:t>
            </a:r>
          </a:p>
        </p:txBody>
      </p:sp>
      <p:sp>
        <p:nvSpPr>
          <p:cNvPr id="3" name="Content Placeholder 2"/>
          <p:cNvSpPr>
            <a:spLocks noGrp="1"/>
          </p:cNvSpPr>
          <p:nvPr>
            <p:ph idx="1"/>
          </p:nvPr>
        </p:nvSpPr>
        <p:spPr>
          <a:xfrm>
            <a:off x="457200" y="1600200"/>
            <a:ext cx="8229600" cy="4953000"/>
          </a:xfrm>
        </p:spPr>
        <p:txBody>
          <a:bodyPr>
            <a:normAutofit fontScale="92500" lnSpcReduction="10000"/>
          </a:bodyPr>
          <a:lstStyle/>
          <a:p>
            <a:pPr marL="0" indent="0">
              <a:buNone/>
            </a:pPr>
            <a:r>
              <a:rPr lang="en-US" dirty="0"/>
              <a:t>12 lessons and 2 CAUSEs (each with 9 sessions) incredible stories,</a:t>
            </a:r>
          </a:p>
          <a:p>
            <a:pPr marL="0" indent="0">
              <a:buNone/>
            </a:pPr>
            <a:r>
              <a:rPr lang="en-US" dirty="0"/>
              <a:t>	testimonies, </a:t>
            </a:r>
          </a:p>
          <a:p>
            <a:pPr marL="0" indent="0">
              <a:buNone/>
            </a:pPr>
            <a:r>
              <a:rPr lang="en-US" dirty="0"/>
              <a:t>		and video segments </a:t>
            </a:r>
          </a:p>
          <a:p>
            <a:pPr marL="0" indent="0">
              <a:buNone/>
            </a:pPr>
            <a:r>
              <a:rPr lang="en-US" dirty="0"/>
              <a:t>of how the church has crossed closed borders, 	entered closed communities, </a:t>
            </a:r>
          </a:p>
          <a:p>
            <a:pPr marL="0" indent="0">
              <a:buNone/>
            </a:pPr>
            <a:r>
              <a:rPr lang="en-US" dirty="0"/>
              <a:t>		impacted lives, </a:t>
            </a:r>
          </a:p>
          <a:p>
            <a:pPr marL="0" indent="0">
              <a:buNone/>
            </a:pPr>
            <a:r>
              <a:rPr lang="en-US" dirty="0"/>
              <a:t>			and brought the hope and love of </a:t>
            </a:r>
          </a:p>
          <a:p>
            <a:pPr marL="0" indent="0">
              <a:buNone/>
            </a:pPr>
            <a:r>
              <a:rPr lang="en-US" dirty="0"/>
              <a:t>			Christ to those who were 				searching. </a:t>
            </a:r>
          </a:p>
          <a:p>
            <a:pPr marL="0" indent="0">
              <a:buNone/>
            </a:pPr>
            <a:endParaRPr lang="en-US" dirty="0"/>
          </a:p>
        </p:txBody>
      </p:sp>
    </p:spTree>
    <p:extLst>
      <p:ext uri="{BB962C8B-B14F-4D97-AF65-F5344CB8AC3E}">
        <p14:creationId xmlns:p14="http://schemas.microsoft.com/office/powerpoint/2010/main" val="5113770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t>Living Mission:  </a:t>
            </a:r>
            <a:br>
              <a:rPr lang="en-US" i="1" dirty="0"/>
            </a:br>
            <a:r>
              <a:rPr lang="en-US" i="1" dirty="0"/>
              <a:t>Where the Church is Not yet</a:t>
            </a:r>
          </a:p>
        </p:txBody>
      </p:sp>
      <p:sp>
        <p:nvSpPr>
          <p:cNvPr id="3" name="Content Placeholder 2"/>
          <p:cNvSpPr>
            <a:spLocks noGrp="1"/>
          </p:cNvSpPr>
          <p:nvPr>
            <p:ph idx="1"/>
          </p:nvPr>
        </p:nvSpPr>
        <p:spPr>
          <a:xfrm>
            <a:off x="381000" y="1676400"/>
            <a:ext cx="8229600" cy="4525963"/>
          </a:xfrm>
        </p:spPr>
        <p:txBody>
          <a:bodyPr>
            <a:normAutofit/>
          </a:bodyPr>
          <a:lstStyle/>
          <a:p>
            <a:r>
              <a:rPr lang="en-US" dirty="0"/>
              <a:t>Will stir your people’s praise as they see evidence of God at work through the global outreach of the church</a:t>
            </a:r>
          </a:p>
          <a:p>
            <a:r>
              <a:rPr lang="en-US" dirty="0"/>
              <a:t>Will stir your congregation’s passion to do their part to fulfill the denominational mission to “make </a:t>
            </a:r>
            <a:r>
              <a:rPr lang="en-US" dirty="0" err="1"/>
              <a:t>Christlike</a:t>
            </a:r>
            <a:r>
              <a:rPr lang="en-US" dirty="0"/>
              <a:t> disciples in the nations”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211957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marL="0" indent="0">
              <a:buNone/>
            </a:pPr>
            <a:r>
              <a:rPr lang="en-US" dirty="0">
                <a:solidFill>
                  <a:schemeClr val="bg1"/>
                </a:solidFill>
              </a:rPr>
              <a:t> </a:t>
            </a:r>
            <a:r>
              <a:rPr lang="en-US" sz="6600" b="1" dirty="0">
                <a:solidFill>
                  <a:schemeClr val="bg1"/>
                </a:solidFill>
              </a:rPr>
              <a:t>"God cannot lead you on the basis of information you do not have"</a:t>
            </a:r>
            <a:r>
              <a:rPr lang="en-US" sz="6600" dirty="0">
                <a:solidFill>
                  <a:schemeClr val="bg1"/>
                </a:solidFill>
              </a:rPr>
              <a:t> </a:t>
            </a:r>
          </a:p>
          <a:p>
            <a:pPr marL="0" indent="0">
              <a:buNone/>
            </a:pPr>
            <a:r>
              <a:rPr lang="en-US" sz="4800" dirty="0">
                <a:solidFill>
                  <a:schemeClr val="bg1"/>
                </a:solidFill>
              </a:rPr>
              <a:t>	— Ralph Winter, missiologist</a:t>
            </a:r>
          </a:p>
        </p:txBody>
      </p:sp>
    </p:spTree>
    <p:extLst>
      <p:ext uri="{BB962C8B-B14F-4D97-AF65-F5344CB8AC3E}">
        <p14:creationId xmlns:p14="http://schemas.microsoft.com/office/powerpoint/2010/main" val="523007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618D7-DBF1-4F54-BD50-6F65E17ABC33}"/>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546F003-3F8C-4F96-A669-3314DB74B2FA}"/>
              </a:ext>
            </a:extLst>
          </p:cNvPr>
          <p:cNvSpPr>
            <a:spLocks noGrp="1"/>
          </p:cNvSpPr>
          <p:nvPr>
            <p:ph type="body" idx="1"/>
          </p:nvPr>
        </p:nvSpPr>
        <p:spPr/>
        <p:txBody>
          <a:bodyPr/>
          <a:lstStyle/>
          <a:p>
            <a:r>
              <a:rPr lang="en-US" dirty="0"/>
              <a:t>This PowerPoint presentation is available along with related materials and other PowerPoint presentations at </a:t>
            </a:r>
            <a:r>
              <a:rPr lang="en-US" dirty="0">
                <a:hlinkClick r:id="rId2"/>
              </a:rPr>
              <a:t>http://home.snu.edu/~hculbert/ppt.htm</a:t>
            </a:r>
            <a:endParaRPr lang="en-US" dirty="0"/>
          </a:p>
        </p:txBody>
      </p:sp>
    </p:spTree>
    <p:extLst>
      <p:ext uri="{BB962C8B-B14F-4D97-AF65-F5344CB8AC3E}">
        <p14:creationId xmlns:p14="http://schemas.microsoft.com/office/powerpoint/2010/main" val="225117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marL="0" indent="0">
              <a:buNone/>
            </a:pPr>
            <a:r>
              <a:rPr lang="en-US" dirty="0">
                <a:solidFill>
                  <a:schemeClr val="bg1"/>
                </a:solidFill>
              </a:rPr>
              <a:t> </a:t>
            </a:r>
            <a:r>
              <a:rPr lang="en-US" sz="6600" b="1" dirty="0">
                <a:solidFill>
                  <a:schemeClr val="bg1"/>
                </a:solidFill>
              </a:rPr>
              <a:t>"God cannot lead you on the basis of information you do not have"</a:t>
            </a:r>
            <a:r>
              <a:rPr lang="en-US" sz="6600" dirty="0">
                <a:solidFill>
                  <a:schemeClr val="bg1"/>
                </a:solidFill>
              </a:rPr>
              <a:t> </a:t>
            </a:r>
          </a:p>
          <a:p>
            <a:pPr marL="0" indent="0">
              <a:buNone/>
            </a:pPr>
            <a:r>
              <a:rPr lang="en-US" sz="4800" dirty="0">
                <a:solidFill>
                  <a:schemeClr val="bg1"/>
                </a:solidFill>
              </a:rPr>
              <a:t>	— Ralph Winter, missiologist</a:t>
            </a:r>
          </a:p>
        </p:txBody>
      </p:sp>
    </p:spTree>
    <p:extLst>
      <p:ext uri="{BB962C8B-B14F-4D97-AF65-F5344CB8AC3E}">
        <p14:creationId xmlns:p14="http://schemas.microsoft.com/office/powerpoint/2010/main" val="979972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b="1" dirty="0"/>
              <a:t>“The Nazarene denomination has done a good job of creating tools to get the word out about missions and the missionaries, but I wonder how well we are using these tools.” </a:t>
            </a:r>
            <a:r>
              <a:rPr lang="en-US" dirty="0"/>
              <a:t>– </a:t>
            </a:r>
            <a:r>
              <a:rPr lang="en-US" sz="2800" dirty="0"/>
              <a:t>Chris Thomas, Grace Church of the Nazarene, Columbia, TN</a:t>
            </a:r>
            <a:r>
              <a:rPr lang="en-US" dirty="0"/>
              <a:t> </a:t>
            </a:r>
          </a:p>
        </p:txBody>
      </p:sp>
    </p:spTree>
    <p:extLst>
      <p:ext uri="{BB962C8B-B14F-4D97-AF65-F5344CB8AC3E}">
        <p14:creationId xmlns:p14="http://schemas.microsoft.com/office/powerpoint/2010/main" val="3702236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a:t>“</a:t>
            </a:r>
            <a:r>
              <a:rPr lang="en-US" b="1" dirty="0"/>
              <a:t>I love to read the children’s mission books to my children. The stories within them ignite my children’s curiosity about missions and missionaries. Those stories also begin to stir in their hearts a passion for reaching the lost</a:t>
            </a:r>
            <a:r>
              <a:rPr lang="en-US" sz="2800" b="1" dirty="0"/>
              <a:t>.” </a:t>
            </a:r>
            <a:r>
              <a:rPr lang="en-US" sz="2800" dirty="0"/>
              <a:t>– Katie Crowe, Children’s Pastor, Church of the Nazarene, Independence, KS</a:t>
            </a:r>
          </a:p>
        </p:txBody>
      </p:sp>
    </p:spTree>
    <p:extLst>
      <p:ext uri="{BB962C8B-B14F-4D97-AF65-F5344CB8AC3E}">
        <p14:creationId xmlns:p14="http://schemas.microsoft.com/office/powerpoint/2010/main" val="920105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Newsletters and videos</a:t>
            </a:r>
            <a:br>
              <a:rPr lang="en-US" dirty="0"/>
            </a:br>
            <a:r>
              <a:rPr lang="en-US" dirty="0"/>
              <a:t>from Regions and fields</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21011664">
            <a:off x="1565876" y="1711955"/>
            <a:ext cx="7196106" cy="5998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7709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Prayer letters and blogs from missionaries</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1676400"/>
            <a:ext cx="8929809"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0693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Videos on Global Ministry Center site</a:t>
            </a:r>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1301" y="1295400"/>
            <a:ext cx="8674099"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5607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4774" y="152400"/>
            <a:ext cx="8843026"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9342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32596" y="152399"/>
            <a:ext cx="6258804" cy="6752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28507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508</TotalTime>
  <Words>380</Words>
  <Application>Microsoft Office PowerPoint</Application>
  <PresentationFormat>On-screen Show (4:3)</PresentationFormat>
  <Paragraphs>26</Paragraphs>
  <Slides>18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Calibri</vt:lpstr>
      <vt:lpstr>Office Theme</vt:lpstr>
      <vt:lpstr>Missions Communication</vt:lpstr>
      <vt:lpstr>PowerPoint Presentation</vt:lpstr>
      <vt:lpstr>PowerPoint Presentation</vt:lpstr>
      <vt:lpstr>PowerPoint Presentation</vt:lpstr>
      <vt:lpstr>Newsletters and videos from Regions and fields</vt:lpstr>
      <vt:lpstr>Prayer letters and blogs from missionaries</vt:lpstr>
      <vt:lpstr>Videos on Global Ministry Center site</vt:lpstr>
      <vt:lpstr>PowerPoint Presentation</vt:lpstr>
      <vt:lpstr>PowerPoint Presentation</vt:lpstr>
      <vt:lpstr>From “printable” version of PML</vt:lpstr>
      <vt:lpstr>PowerPoint Presentation</vt:lpstr>
      <vt:lpstr>PowerPoint Presentation</vt:lpstr>
      <vt:lpstr>PowerPoint Presentation</vt:lpstr>
      <vt:lpstr>Living Mission:   Where the Church is Not yet</vt:lpstr>
      <vt:lpstr>Living Mission:   Where the Church is Not yet</vt:lpstr>
      <vt:lpstr>Living Mission:   Where the Church is Not yet</vt:lpstr>
      <vt:lpstr>PowerPoint Presentation</vt:lpstr>
      <vt:lpstr>PowerPoint Presentation</vt:lpstr>
    </vt:vector>
  </TitlesOfParts>
  <Company>Southern Nazarene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Missions Communication</dc:title>
  <dc:creator>User</dc:creator>
  <cp:lastModifiedBy>Howard Culbertson</cp:lastModifiedBy>
  <cp:revision>17</cp:revision>
  <dcterms:created xsi:type="dcterms:W3CDTF">2015-04-06T16:51:39Z</dcterms:created>
  <dcterms:modified xsi:type="dcterms:W3CDTF">2021-01-01T00:30:55Z</dcterms:modified>
</cp:coreProperties>
</file>