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81" d="100"/>
          <a:sy n="81" d="100"/>
        </p:scale>
        <p:origin x="1170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1DAB0EB-FF99-46CA-93A0-357BFFBA9A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EBFAD53-014F-4DAA-AC77-0A4979B8BC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F8EFD99-26B6-4F21-A752-210A2EC613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2EE278-F5F4-46D2-9C49-E39BDDAB08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4315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F5B3069-D5DD-4E11-8ACF-24F2F5CB32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9F340DD-798E-4BDF-B126-2EAEB546DEE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55EB7D8-3B8B-457C-8CD9-7CFF062892C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57596B-A553-4D59-8FC2-B9D387D1025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2513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12CD524-F4D0-4B4A-8C0E-E0E4D7781F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1C2B347-699B-4819-AF58-D4A2FE34393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74897F6-0C7D-484E-A5B2-9EB97AC640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A248C1-399C-4920-A44E-CEEEE911F7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3206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41D3C4C-A669-4242-82EE-075185AEC2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88A59F4-E92B-4E8F-96FC-1031695D17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C17C276-23EA-4D95-9E15-290BA18EE1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4E4788-4741-4C3A-B77A-9EA7BE9618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5683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AB5EC29-ED97-4760-9BD8-EFDE0934BB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D8F2464-2033-4959-ADAC-2E5005FD54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837C7E2-40CF-4CB8-B7DC-81DCE279CC3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0A7495-D2B7-4B0A-8BAC-8697E61F9B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5493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4E32FE-31F3-481B-9BB5-17B933919F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61F1346-477B-48BD-8939-A07DCF5E5C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444D446-B487-4152-954C-EC80374AAD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78C7A9-C6A2-493F-AC4D-1326B6C6C67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3756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88643CCC-6768-4C0D-8125-5D2484FE9E4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7194976-C127-434A-AF44-628D92143EB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9FC6B0A-3E4A-415C-9A3D-2083530EAE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78C9A8-1A78-4A43-A689-E239CD5B85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6925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AF4887F-7875-4812-927C-4C587EDF7F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4B77FA7-4E7C-4D22-B1B7-F3F98B77B68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9A39BE6-5D9C-4BE2-99D1-D03CDF59B5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F8A655-65AF-41EE-8178-1DA3BE32D6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2325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85DB636-1208-4D2A-97E8-7AD9EFED14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86F1196-B148-4EA1-9F8F-AA4EFD740A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ADFD9DF-6B21-4CCF-B6C0-21D5F96A9E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435F13-7E8E-4618-9630-EC862E6053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0757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09C4119-DEBD-47C5-A20F-678EDD93800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4906F81-332B-41F7-947E-B13F7C0D6F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FFDFF0A-233B-4032-98EE-67A4CFF4CB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B6705B-B25E-46EE-A8C7-CC83C437799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1807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6408ECF-A1B8-401A-8CA6-ABECD48774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73C8861-4DC5-41C6-952E-E9CA3961638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0BE7748-B5F3-4386-9C0B-94E6D03BC2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BC0890-6D66-4701-B223-F3D7988D05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8996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C1D12C1-E705-4D00-A801-AF4C61477E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2761273-FB27-4326-B957-94B2D71206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214466A-B61D-444B-A7C5-74F78E070C4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E7B0791-AABA-47CB-B1D1-C28F6B51F8B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3536BA3-0B5A-4F61-AE41-DD977F4C832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607A1BCB-D4E3-4DB5-A003-9550A3AD68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Map">
            <a:extLst>
              <a:ext uri="{FF2B5EF4-FFF2-40B4-BE49-F238E27FC236}">
                <a16:creationId xmlns:a16="http://schemas.microsoft.com/office/drawing/2014/main" id="{60DB942B-2567-4948-810B-6C993F4B40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524000"/>
            <a:ext cx="9067800" cy="451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4">
            <a:extLst>
              <a:ext uri="{FF2B5EF4-FFF2-40B4-BE49-F238E27FC236}">
                <a16:creationId xmlns:a16="http://schemas.microsoft.com/office/drawing/2014/main" id="{32AD0C3C-FC3B-47E2-AA9A-F3DE541F06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Dominant Religions</a:t>
            </a:r>
            <a:endParaRPr lang="en-US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93F37-CCF6-736B-4FDD-2B3104CC4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This </a:t>
            </a:r>
            <a:r>
              <a:rPr lang="en-US" sz="2000"/>
              <a:t>PowerPoint slide </a:t>
            </a:r>
            <a:r>
              <a:rPr lang="en-US" sz="2000" dirty="0"/>
              <a:t>is available along with related materials and other PowerPoint presentations at htps://home.snu.edu/~hculbert/ppt.htm</a:t>
            </a:r>
          </a:p>
        </p:txBody>
      </p:sp>
    </p:spTree>
    <p:extLst>
      <p:ext uri="{BB962C8B-B14F-4D97-AF65-F5344CB8AC3E}">
        <p14:creationId xmlns:p14="http://schemas.microsoft.com/office/powerpoint/2010/main" val="395927960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29</Words>
  <Application>Microsoft Office PowerPoint</Application>
  <PresentationFormat>On-screen Show (4:3)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Times New Roman</vt:lpstr>
      <vt:lpstr>Default Design</vt:lpstr>
      <vt:lpstr>Dominant Religions</vt:lpstr>
      <vt:lpstr>This PowerPoint slide is available along with related materials and other PowerPoint presentations at htps://home.snu.edu/~hculbert/ppt.htm</vt:lpstr>
    </vt:vector>
  </TitlesOfParts>
  <Company>Southern Nazarene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Religions of our world</dc:title>
  <dc:creator>it</dc:creator>
  <cp:lastModifiedBy>Howard Culbertson</cp:lastModifiedBy>
  <cp:revision>5</cp:revision>
  <dcterms:created xsi:type="dcterms:W3CDTF">2002-08-28T15:44:15Z</dcterms:created>
  <dcterms:modified xsi:type="dcterms:W3CDTF">2024-08-18T20:21:32Z</dcterms:modified>
</cp:coreProperties>
</file>