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69" r:id="rId3"/>
    <p:sldId id="260" r:id="rId4"/>
    <p:sldId id="266" r:id="rId5"/>
    <p:sldId id="268" r:id="rId6"/>
    <p:sldId id="267" r:id="rId7"/>
    <p:sldId id="271" r:id="rId8"/>
    <p:sldId id="257" r:id="rId9"/>
    <p:sldId id="261" r:id="rId10"/>
    <p:sldId id="264" r:id="rId11"/>
    <p:sldId id="259" r:id="rId12"/>
    <p:sldId id="265" r:id="rId13"/>
    <p:sldId id="262" r:id="rId14"/>
    <p:sldId id="263" r:id="rId15"/>
    <p:sldId id="258" r:id="rId16"/>
    <p:sldId id="270" r:id="rId17"/>
    <p:sldId id="272"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5pPr>
    <a:lvl6pPr marL="2286000" algn="l" defTabSz="914400" rtl="0" eaLnBrk="1" latinLnBrk="0" hangingPunct="1">
      <a:defRPr sz="2400" kern="1200">
        <a:solidFill>
          <a:schemeClr val="tx1"/>
        </a:solidFill>
        <a:latin typeface="Verdana" panose="020B0604030504040204" pitchFamily="34" charset="0"/>
        <a:ea typeface="+mn-ea"/>
        <a:cs typeface="+mn-cs"/>
      </a:defRPr>
    </a:lvl6pPr>
    <a:lvl7pPr marL="2743200" algn="l" defTabSz="914400" rtl="0" eaLnBrk="1" latinLnBrk="0" hangingPunct="1">
      <a:defRPr sz="2400" kern="1200">
        <a:solidFill>
          <a:schemeClr val="tx1"/>
        </a:solidFill>
        <a:latin typeface="Verdana" panose="020B0604030504040204" pitchFamily="34" charset="0"/>
        <a:ea typeface="+mn-ea"/>
        <a:cs typeface="+mn-cs"/>
      </a:defRPr>
    </a:lvl7pPr>
    <a:lvl8pPr marL="3200400" algn="l" defTabSz="914400" rtl="0" eaLnBrk="1" latinLnBrk="0" hangingPunct="1">
      <a:defRPr sz="2400" kern="1200">
        <a:solidFill>
          <a:schemeClr val="tx1"/>
        </a:solidFill>
        <a:latin typeface="Verdana" panose="020B0604030504040204" pitchFamily="34" charset="0"/>
        <a:ea typeface="+mn-ea"/>
        <a:cs typeface="+mn-cs"/>
      </a:defRPr>
    </a:lvl8pPr>
    <a:lvl9pPr marL="3657600" algn="l" defTabSz="914400" rtl="0" eaLnBrk="1" latinLnBrk="0" hangingPunct="1">
      <a:defRPr sz="2400"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5F5F5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1" d="100"/>
          <a:sy n="61" d="100"/>
        </p:scale>
        <p:origin x="78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1698" y="-5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a:extLst>
              <a:ext uri="{FF2B5EF4-FFF2-40B4-BE49-F238E27FC236}">
                <a16:creationId xmlns:a16="http://schemas.microsoft.com/office/drawing/2014/main" id="{42DBD5D1-1E84-43D8-8F99-D60D251B1EBF}"/>
              </a:ext>
            </a:extLst>
          </p:cNvPr>
          <p:cNvGrpSpPr>
            <a:grpSpLocks/>
          </p:cNvGrpSpPr>
          <p:nvPr/>
        </p:nvGrpSpPr>
        <p:grpSpPr bwMode="auto">
          <a:xfrm>
            <a:off x="-3175" y="0"/>
            <a:ext cx="9147175" cy="6867525"/>
            <a:chOff x="-2" y="0"/>
            <a:chExt cx="5762" cy="4326"/>
          </a:xfrm>
        </p:grpSpPr>
        <p:grpSp>
          <p:nvGrpSpPr>
            <p:cNvPr id="5" name="Group 71">
              <a:extLst>
                <a:ext uri="{FF2B5EF4-FFF2-40B4-BE49-F238E27FC236}">
                  <a16:creationId xmlns:a16="http://schemas.microsoft.com/office/drawing/2014/main" id="{FC14FF48-6489-4121-9834-E13D50A4C321}"/>
                </a:ext>
              </a:extLst>
            </p:cNvPr>
            <p:cNvGrpSpPr>
              <a:grpSpLocks/>
            </p:cNvGrpSpPr>
            <p:nvPr userDrawn="1"/>
          </p:nvGrpSpPr>
          <p:grpSpPr bwMode="auto">
            <a:xfrm>
              <a:off x="-2" y="0"/>
              <a:ext cx="5712" cy="4326"/>
              <a:chOff x="-2" y="0"/>
              <a:chExt cx="5712" cy="4326"/>
            </a:xfrm>
          </p:grpSpPr>
          <p:sp>
            <p:nvSpPr>
              <p:cNvPr id="8" name="Rectangle 3">
                <a:extLst>
                  <a:ext uri="{FF2B5EF4-FFF2-40B4-BE49-F238E27FC236}">
                    <a16:creationId xmlns:a16="http://schemas.microsoft.com/office/drawing/2014/main" id="{48BE4313-DDA7-4914-9281-0E75583E8FB8}"/>
                  </a:ext>
                </a:extLst>
              </p:cNvPr>
              <p:cNvSpPr>
                <a:spLocks noChangeArrowheads="1"/>
              </p:cNvSpPr>
              <p:nvPr/>
            </p:nvSpPr>
            <p:spPr bwMode="auto">
              <a:xfrm>
                <a:off x="-2"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9" name="Rectangle 4">
                <a:extLst>
                  <a:ext uri="{FF2B5EF4-FFF2-40B4-BE49-F238E27FC236}">
                    <a16:creationId xmlns:a16="http://schemas.microsoft.com/office/drawing/2014/main" id="{F5040250-BA44-4D08-8AEB-DD6BF80EC0DD}"/>
                  </a:ext>
                </a:extLst>
              </p:cNvPr>
              <p:cNvSpPr>
                <a:spLocks noChangeArrowheads="1"/>
              </p:cNvSpPr>
              <p:nvPr/>
            </p:nvSpPr>
            <p:spPr bwMode="auto">
              <a:xfrm>
                <a:off x="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 name="Rectangle 5">
                <a:extLst>
                  <a:ext uri="{FF2B5EF4-FFF2-40B4-BE49-F238E27FC236}">
                    <a16:creationId xmlns:a16="http://schemas.microsoft.com/office/drawing/2014/main" id="{B29BA331-11AD-4B4F-A18A-27399E52F1C3}"/>
                  </a:ext>
                </a:extLst>
              </p:cNvPr>
              <p:cNvSpPr>
                <a:spLocks noChangeArrowheads="1"/>
              </p:cNvSpPr>
              <p:nvPr/>
            </p:nvSpPr>
            <p:spPr bwMode="auto">
              <a:xfrm>
                <a:off x="1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1" name="Rectangle 6">
                <a:extLst>
                  <a:ext uri="{FF2B5EF4-FFF2-40B4-BE49-F238E27FC236}">
                    <a16:creationId xmlns:a16="http://schemas.microsoft.com/office/drawing/2014/main" id="{437F5666-F740-464D-A015-1C39BFDE1EB0}"/>
                  </a:ext>
                </a:extLst>
              </p:cNvPr>
              <p:cNvSpPr>
                <a:spLocks noChangeArrowheads="1"/>
              </p:cNvSpPr>
              <p:nvPr/>
            </p:nvSpPr>
            <p:spPr bwMode="auto">
              <a:xfrm>
                <a:off x="2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2" name="Rectangle 7">
                <a:extLst>
                  <a:ext uri="{FF2B5EF4-FFF2-40B4-BE49-F238E27FC236}">
                    <a16:creationId xmlns:a16="http://schemas.microsoft.com/office/drawing/2014/main" id="{AA8267B3-29D6-423B-BA26-DE644AF48C66}"/>
                  </a:ext>
                </a:extLst>
              </p:cNvPr>
              <p:cNvSpPr>
                <a:spLocks noChangeArrowheads="1"/>
              </p:cNvSpPr>
              <p:nvPr/>
            </p:nvSpPr>
            <p:spPr bwMode="auto">
              <a:xfrm>
                <a:off x="3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3" name="Rectangle 8">
                <a:extLst>
                  <a:ext uri="{FF2B5EF4-FFF2-40B4-BE49-F238E27FC236}">
                    <a16:creationId xmlns:a16="http://schemas.microsoft.com/office/drawing/2014/main" id="{CE66838C-C9CD-4295-BA3C-DE5AABE90408}"/>
                  </a:ext>
                </a:extLst>
              </p:cNvPr>
              <p:cNvSpPr>
                <a:spLocks noChangeArrowheads="1"/>
              </p:cNvSpPr>
              <p:nvPr/>
            </p:nvSpPr>
            <p:spPr bwMode="auto">
              <a:xfrm>
                <a:off x="4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4" name="Rectangle 9">
                <a:extLst>
                  <a:ext uri="{FF2B5EF4-FFF2-40B4-BE49-F238E27FC236}">
                    <a16:creationId xmlns:a16="http://schemas.microsoft.com/office/drawing/2014/main" id="{B6C8019A-4A95-4DD8-8091-7BF9AA1EC2C5}"/>
                  </a:ext>
                </a:extLst>
              </p:cNvPr>
              <p:cNvSpPr>
                <a:spLocks noChangeArrowheads="1"/>
              </p:cNvSpPr>
              <p:nvPr/>
            </p:nvSpPr>
            <p:spPr bwMode="auto">
              <a:xfrm>
                <a:off x="5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5" name="Rectangle 10">
                <a:extLst>
                  <a:ext uri="{FF2B5EF4-FFF2-40B4-BE49-F238E27FC236}">
                    <a16:creationId xmlns:a16="http://schemas.microsoft.com/office/drawing/2014/main" id="{3E5A117F-D1F3-4A22-A401-90EF165F7B09}"/>
                  </a:ext>
                </a:extLst>
              </p:cNvPr>
              <p:cNvSpPr>
                <a:spLocks noChangeArrowheads="1"/>
              </p:cNvSpPr>
              <p:nvPr/>
            </p:nvSpPr>
            <p:spPr bwMode="auto">
              <a:xfrm>
                <a:off x="6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6" name="Rectangle 11">
                <a:extLst>
                  <a:ext uri="{FF2B5EF4-FFF2-40B4-BE49-F238E27FC236}">
                    <a16:creationId xmlns:a16="http://schemas.microsoft.com/office/drawing/2014/main" id="{052148A5-8A6E-47DF-BAF4-351E1BD7D701}"/>
                  </a:ext>
                </a:extLst>
              </p:cNvPr>
              <p:cNvSpPr>
                <a:spLocks noChangeArrowheads="1"/>
              </p:cNvSpPr>
              <p:nvPr/>
            </p:nvSpPr>
            <p:spPr bwMode="auto">
              <a:xfrm>
                <a:off x="7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7" name="Rectangle 12">
                <a:extLst>
                  <a:ext uri="{FF2B5EF4-FFF2-40B4-BE49-F238E27FC236}">
                    <a16:creationId xmlns:a16="http://schemas.microsoft.com/office/drawing/2014/main" id="{17A143BD-607B-4C6B-A717-A8E0DB2466DF}"/>
                  </a:ext>
                </a:extLst>
              </p:cNvPr>
              <p:cNvSpPr>
                <a:spLocks noChangeArrowheads="1"/>
              </p:cNvSpPr>
              <p:nvPr/>
            </p:nvSpPr>
            <p:spPr bwMode="auto">
              <a:xfrm>
                <a:off x="8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8" name="Rectangle 13">
                <a:extLst>
                  <a:ext uri="{FF2B5EF4-FFF2-40B4-BE49-F238E27FC236}">
                    <a16:creationId xmlns:a16="http://schemas.microsoft.com/office/drawing/2014/main" id="{CB3BF09D-6913-48BA-A6B9-F51B5A80525B}"/>
                  </a:ext>
                </a:extLst>
              </p:cNvPr>
              <p:cNvSpPr>
                <a:spLocks noChangeArrowheads="1"/>
              </p:cNvSpPr>
              <p:nvPr/>
            </p:nvSpPr>
            <p:spPr bwMode="auto">
              <a:xfrm>
                <a:off x="9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9" name="Rectangle 14">
                <a:extLst>
                  <a:ext uri="{FF2B5EF4-FFF2-40B4-BE49-F238E27FC236}">
                    <a16:creationId xmlns:a16="http://schemas.microsoft.com/office/drawing/2014/main" id="{BF87AF21-F2BB-4F76-B1AD-15C8628FE67D}"/>
                  </a:ext>
                </a:extLst>
              </p:cNvPr>
              <p:cNvSpPr>
                <a:spLocks noChangeArrowheads="1"/>
              </p:cNvSpPr>
              <p:nvPr/>
            </p:nvSpPr>
            <p:spPr bwMode="auto">
              <a:xfrm>
                <a:off x="10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0" name="Rectangle 15">
                <a:extLst>
                  <a:ext uri="{FF2B5EF4-FFF2-40B4-BE49-F238E27FC236}">
                    <a16:creationId xmlns:a16="http://schemas.microsoft.com/office/drawing/2014/main" id="{EEE62638-0D28-4FC9-8ED6-F8CE674F5CCF}"/>
                  </a:ext>
                </a:extLst>
              </p:cNvPr>
              <p:cNvSpPr>
                <a:spLocks noChangeArrowheads="1"/>
              </p:cNvSpPr>
              <p:nvPr/>
            </p:nvSpPr>
            <p:spPr bwMode="auto">
              <a:xfrm>
                <a:off x="11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1" name="Rectangle 16">
                <a:extLst>
                  <a:ext uri="{FF2B5EF4-FFF2-40B4-BE49-F238E27FC236}">
                    <a16:creationId xmlns:a16="http://schemas.microsoft.com/office/drawing/2014/main" id="{A0FD4249-4978-498E-922B-0A523FD3CB2B}"/>
                  </a:ext>
                </a:extLst>
              </p:cNvPr>
              <p:cNvSpPr>
                <a:spLocks noChangeArrowheads="1"/>
              </p:cNvSpPr>
              <p:nvPr/>
            </p:nvSpPr>
            <p:spPr bwMode="auto">
              <a:xfrm>
                <a:off x="12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2" name="Rectangle 17">
                <a:extLst>
                  <a:ext uri="{FF2B5EF4-FFF2-40B4-BE49-F238E27FC236}">
                    <a16:creationId xmlns:a16="http://schemas.microsoft.com/office/drawing/2014/main" id="{8A04A9CB-A25D-46D1-BEC1-1450AC2DA91D}"/>
                  </a:ext>
                </a:extLst>
              </p:cNvPr>
              <p:cNvSpPr>
                <a:spLocks noChangeArrowheads="1"/>
              </p:cNvSpPr>
              <p:nvPr/>
            </p:nvSpPr>
            <p:spPr bwMode="auto">
              <a:xfrm>
                <a:off x="13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3" name="Rectangle 18">
                <a:extLst>
                  <a:ext uri="{FF2B5EF4-FFF2-40B4-BE49-F238E27FC236}">
                    <a16:creationId xmlns:a16="http://schemas.microsoft.com/office/drawing/2014/main" id="{DD9F1A84-5026-45A3-99F7-8B6AEC33B8AC}"/>
                  </a:ext>
                </a:extLst>
              </p:cNvPr>
              <p:cNvSpPr>
                <a:spLocks noChangeArrowheads="1"/>
              </p:cNvSpPr>
              <p:nvPr/>
            </p:nvSpPr>
            <p:spPr bwMode="auto">
              <a:xfrm>
                <a:off x="14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4" name="Rectangle 19">
                <a:extLst>
                  <a:ext uri="{FF2B5EF4-FFF2-40B4-BE49-F238E27FC236}">
                    <a16:creationId xmlns:a16="http://schemas.microsoft.com/office/drawing/2014/main" id="{586A7C62-A21E-4DCE-9384-DA6CB57F4C98}"/>
                  </a:ext>
                </a:extLst>
              </p:cNvPr>
              <p:cNvSpPr>
                <a:spLocks noChangeArrowheads="1"/>
              </p:cNvSpPr>
              <p:nvPr/>
            </p:nvSpPr>
            <p:spPr bwMode="auto">
              <a:xfrm>
                <a:off x="15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5" name="Rectangle 20">
                <a:extLst>
                  <a:ext uri="{FF2B5EF4-FFF2-40B4-BE49-F238E27FC236}">
                    <a16:creationId xmlns:a16="http://schemas.microsoft.com/office/drawing/2014/main" id="{70EB347D-6773-4E49-8029-8F0774ADEC69}"/>
                  </a:ext>
                </a:extLst>
              </p:cNvPr>
              <p:cNvSpPr>
                <a:spLocks noChangeArrowheads="1"/>
              </p:cNvSpPr>
              <p:nvPr/>
            </p:nvSpPr>
            <p:spPr bwMode="auto">
              <a:xfrm>
                <a:off x="16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6" name="Rectangle 21">
                <a:extLst>
                  <a:ext uri="{FF2B5EF4-FFF2-40B4-BE49-F238E27FC236}">
                    <a16:creationId xmlns:a16="http://schemas.microsoft.com/office/drawing/2014/main" id="{C88B0528-D534-48DF-824A-42B66C22C779}"/>
                  </a:ext>
                </a:extLst>
              </p:cNvPr>
              <p:cNvSpPr>
                <a:spLocks noChangeArrowheads="1"/>
              </p:cNvSpPr>
              <p:nvPr/>
            </p:nvSpPr>
            <p:spPr bwMode="auto">
              <a:xfrm>
                <a:off x="17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7" name="Rectangle 22">
                <a:extLst>
                  <a:ext uri="{FF2B5EF4-FFF2-40B4-BE49-F238E27FC236}">
                    <a16:creationId xmlns:a16="http://schemas.microsoft.com/office/drawing/2014/main" id="{0F23A6EF-BBE1-41FA-A4B2-2B5EAEF613E9}"/>
                  </a:ext>
                </a:extLst>
              </p:cNvPr>
              <p:cNvSpPr>
                <a:spLocks noChangeArrowheads="1"/>
              </p:cNvSpPr>
              <p:nvPr/>
            </p:nvSpPr>
            <p:spPr bwMode="auto">
              <a:xfrm>
                <a:off x="18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8" name="Rectangle 23">
                <a:extLst>
                  <a:ext uri="{FF2B5EF4-FFF2-40B4-BE49-F238E27FC236}">
                    <a16:creationId xmlns:a16="http://schemas.microsoft.com/office/drawing/2014/main" id="{6C3A7E52-1FF9-4D48-B9C2-DA9192796EB6}"/>
                  </a:ext>
                </a:extLst>
              </p:cNvPr>
              <p:cNvSpPr>
                <a:spLocks noChangeArrowheads="1"/>
              </p:cNvSpPr>
              <p:nvPr/>
            </p:nvSpPr>
            <p:spPr bwMode="auto">
              <a:xfrm>
                <a:off x="19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29" name="Rectangle 24">
                <a:extLst>
                  <a:ext uri="{FF2B5EF4-FFF2-40B4-BE49-F238E27FC236}">
                    <a16:creationId xmlns:a16="http://schemas.microsoft.com/office/drawing/2014/main" id="{21144C88-2DF5-4790-9C20-B07F0536F7D4}"/>
                  </a:ext>
                </a:extLst>
              </p:cNvPr>
              <p:cNvSpPr>
                <a:spLocks noChangeArrowheads="1"/>
              </p:cNvSpPr>
              <p:nvPr/>
            </p:nvSpPr>
            <p:spPr bwMode="auto">
              <a:xfrm>
                <a:off x="20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0" name="Rectangle 25">
                <a:extLst>
                  <a:ext uri="{FF2B5EF4-FFF2-40B4-BE49-F238E27FC236}">
                    <a16:creationId xmlns:a16="http://schemas.microsoft.com/office/drawing/2014/main" id="{796A74E6-6BAF-4054-AC86-71C489DD35D5}"/>
                  </a:ext>
                </a:extLst>
              </p:cNvPr>
              <p:cNvSpPr>
                <a:spLocks noChangeArrowheads="1"/>
              </p:cNvSpPr>
              <p:nvPr/>
            </p:nvSpPr>
            <p:spPr bwMode="auto">
              <a:xfrm>
                <a:off x="21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1" name="Rectangle 26">
                <a:extLst>
                  <a:ext uri="{FF2B5EF4-FFF2-40B4-BE49-F238E27FC236}">
                    <a16:creationId xmlns:a16="http://schemas.microsoft.com/office/drawing/2014/main" id="{9EE32882-F1A9-4185-B5D0-7A4107E4C4DE}"/>
                  </a:ext>
                </a:extLst>
              </p:cNvPr>
              <p:cNvSpPr>
                <a:spLocks noChangeArrowheads="1"/>
              </p:cNvSpPr>
              <p:nvPr/>
            </p:nvSpPr>
            <p:spPr bwMode="auto">
              <a:xfrm>
                <a:off x="22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2" name="Rectangle 27">
                <a:extLst>
                  <a:ext uri="{FF2B5EF4-FFF2-40B4-BE49-F238E27FC236}">
                    <a16:creationId xmlns:a16="http://schemas.microsoft.com/office/drawing/2014/main" id="{FDC1ABC6-09B6-4FDC-A219-BE6935AC0ACC}"/>
                  </a:ext>
                </a:extLst>
              </p:cNvPr>
              <p:cNvSpPr>
                <a:spLocks noChangeArrowheads="1"/>
              </p:cNvSpPr>
              <p:nvPr/>
            </p:nvSpPr>
            <p:spPr bwMode="auto">
              <a:xfrm>
                <a:off x="23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3" name="Rectangle 28">
                <a:extLst>
                  <a:ext uri="{FF2B5EF4-FFF2-40B4-BE49-F238E27FC236}">
                    <a16:creationId xmlns:a16="http://schemas.microsoft.com/office/drawing/2014/main" id="{72D49E76-8378-4559-B177-89EBD9B57153}"/>
                  </a:ext>
                </a:extLst>
              </p:cNvPr>
              <p:cNvSpPr>
                <a:spLocks noChangeArrowheads="1"/>
              </p:cNvSpPr>
              <p:nvPr/>
            </p:nvSpPr>
            <p:spPr bwMode="auto">
              <a:xfrm>
                <a:off x="23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4" name="Rectangle 29">
                <a:extLst>
                  <a:ext uri="{FF2B5EF4-FFF2-40B4-BE49-F238E27FC236}">
                    <a16:creationId xmlns:a16="http://schemas.microsoft.com/office/drawing/2014/main" id="{C9A12C43-8ACE-4BCF-BB1F-7FBF1522EB61}"/>
                  </a:ext>
                </a:extLst>
              </p:cNvPr>
              <p:cNvSpPr>
                <a:spLocks noChangeArrowheads="1"/>
              </p:cNvSpPr>
              <p:nvPr/>
            </p:nvSpPr>
            <p:spPr bwMode="auto">
              <a:xfrm>
                <a:off x="24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5" name="Rectangle 30">
                <a:extLst>
                  <a:ext uri="{FF2B5EF4-FFF2-40B4-BE49-F238E27FC236}">
                    <a16:creationId xmlns:a16="http://schemas.microsoft.com/office/drawing/2014/main" id="{172D48F6-9CBB-4082-9A56-D3DC1EA53173}"/>
                  </a:ext>
                </a:extLst>
              </p:cNvPr>
              <p:cNvSpPr>
                <a:spLocks noChangeArrowheads="1"/>
              </p:cNvSpPr>
              <p:nvPr/>
            </p:nvSpPr>
            <p:spPr bwMode="auto">
              <a:xfrm>
                <a:off x="25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6" name="Rectangle 31">
                <a:extLst>
                  <a:ext uri="{FF2B5EF4-FFF2-40B4-BE49-F238E27FC236}">
                    <a16:creationId xmlns:a16="http://schemas.microsoft.com/office/drawing/2014/main" id="{2AA5E664-87AA-4D20-ADAA-9094F0854F37}"/>
                  </a:ext>
                </a:extLst>
              </p:cNvPr>
              <p:cNvSpPr>
                <a:spLocks noChangeArrowheads="1"/>
              </p:cNvSpPr>
              <p:nvPr/>
            </p:nvSpPr>
            <p:spPr bwMode="auto">
              <a:xfrm>
                <a:off x="26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7" name="Rectangle 32">
                <a:extLst>
                  <a:ext uri="{FF2B5EF4-FFF2-40B4-BE49-F238E27FC236}">
                    <a16:creationId xmlns:a16="http://schemas.microsoft.com/office/drawing/2014/main" id="{904043FF-29B2-4528-81BD-4577E0A300C4}"/>
                  </a:ext>
                </a:extLst>
              </p:cNvPr>
              <p:cNvSpPr>
                <a:spLocks noChangeArrowheads="1"/>
              </p:cNvSpPr>
              <p:nvPr/>
            </p:nvSpPr>
            <p:spPr bwMode="auto">
              <a:xfrm>
                <a:off x="27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8" name="Rectangle 33">
                <a:extLst>
                  <a:ext uri="{FF2B5EF4-FFF2-40B4-BE49-F238E27FC236}">
                    <a16:creationId xmlns:a16="http://schemas.microsoft.com/office/drawing/2014/main" id="{61419A79-7EB0-4A0D-BE27-374A42A94F63}"/>
                  </a:ext>
                </a:extLst>
              </p:cNvPr>
              <p:cNvSpPr>
                <a:spLocks noChangeArrowheads="1"/>
              </p:cNvSpPr>
              <p:nvPr/>
            </p:nvSpPr>
            <p:spPr bwMode="auto">
              <a:xfrm>
                <a:off x="28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39" name="Rectangle 34">
                <a:extLst>
                  <a:ext uri="{FF2B5EF4-FFF2-40B4-BE49-F238E27FC236}">
                    <a16:creationId xmlns:a16="http://schemas.microsoft.com/office/drawing/2014/main" id="{DA79FE88-E658-45F4-ABED-421D6F25111D}"/>
                  </a:ext>
                </a:extLst>
              </p:cNvPr>
              <p:cNvSpPr>
                <a:spLocks noChangeArrowheads="1"/>
              </p:cNvSpPr>
              <p:nvPr/>
            </p:nvSpPr>
            <p:spPr bwMode="auto">
              <a:xfrm>
                <a:off x="29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0" name="Rectangle 35">
                <a:extLst>
                  <a:ext uri="{FF2B5EF4-FFF2-40B4-BE49-F238E27FC236}">
                    <a16:creationId xmlns:a16="http://schemas.microsoft.com/office/drawing/2014/main" id="{FC58A739-EE62-4EB3-B97D-BF0F3B8C679B}"/>
                  </a:ext>
                </a:extLst>
              </p:cNvPr>
              <p:cNvSpPr>
                <a:spLocks noChangeArrowheads="1"/>
              </p:cNvSpPr>
              <p:nvPr/>
            </p:nvSpPr>
            <p:spPr bwMode="auto">
              <a:xfrm>
                <a:off x="30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1" name="Rectangle 36">
                <a:extLst>
                  <a:ext uri="{FF2B5EF4-FFF2-40B4-BE49-F238E27FC236}">
                    <a16:creationId xmlns:a16="http://schemas.microsoft.com/office/drawing/2014/main" id="{950618F0-968D-4C34-B7A9-64B2F852B6DB}"/>
                  </a:ext>
                </a:extLst>
              </p:cNvPr>
              <p:cNvSpPr>
                <a:spLocks noChangeArrowheads="1"/>
              </p:cNvSpPr>
              <p:nvPr/>
            </p:nvSpPr>
            <p:spPr bwMode="auto">
              <a:xfrm>
                <a:off x="31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2" name="Rectangle 37">
                <a:extLst>
                  <a:ext uri="{FF2B5EF4-FFF2-40B4-BE49-F238E27FC236}">
                    <a16:creationId xmlns:a16="http://schemas.microsoft.com/office/drawing/2014/main" id="{A1844A5D-EB2B-4675-8D38-0C09103EE59C}"/>
                  </a:ext>
                </a:extLst>
              </p:cNvPr>
              <p:cNvSpPr>
                <a:spLocks noChangeArrowheads="1"/>
              </p:cNvSpPr>
              <p:nvPr/>
            </p:nvSpPr>
            <p:spPr bwMode="auto">
              <a:xfrm>
                <a:off x="32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3" name="Rectangle 38">
                <a:extLst>
                  <a:ext uri="{FF2B5EF4-FFF2-40B4-BE49-F238E27FC236}">
                    <a16:creationId xmlns:a16="http://schemas.microsoft.com/office/drawing/2014/main" id="{D66ED191-2CE4-4ECF-AF55-35FFAEB9D2CF}"/>
                  </a:ext>
                </a:extLst>
              </p:cNvPr>
              <p:cNvSpPr>
                <a:spLocks noChangeArrowheads="1"/>
              </p:cNvSpPr>
              <p:nvPr/>
            </p:nvSpPr>
            <p:spPr bwMode="auto">
              <a:xfrm>
                <a:off x="33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4" name="Rectangle 39">
                <a:extLst>
                  <a:ext uri="{FF2B5EF4-FFF2-40B4-BE49-F238E27FC236}">
                    <a16:creationId xmlns:a16="http://schemas.microsoft.com/office/drawing/2014/main" id="{06045AEC-B499-428F-AD7F-9DCE67F4B2D5}"/>
                  </a:ext>
                </a:extLst>
              </p:cNvPr>
              <p:cNvSpPr>
                <a:spLocks noChangeArrowheads="1"/>
              </p:cNvSpPr>
              <p:nvPr/>
            </p:nvSpPr>
            <p:spPr bwMode="auto">
              <a:xfrm>
                <a:off x="34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5" name="Rectangle 40">
                <a:extLst>
                  <a:ext uri="{FF2B5EF4-FFF2-40B4-BE49-F238E27FC236}">
                    <a16:creationId xmlns:a16="http://schemas.microsoft.com/office/drawing/2014/main" id="{872A309F-A436-4BA9-89BD-C44C5103D3B7}"/>
                  </a:ext>
                </a:extLst>
              </p:cNvPr>
              <p:cNvSpPr>
                <a:spLocks noChangeArrowheads="1"/>
              </p:cNvSpPr>
              <p:nvPr/>
            </p:nvSpPr>
            <p:spPr bwMode="auto">
              <a:xfrm>
                <a:off x="35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6" name="Rectangle 41">
                <a:extLst>
                  <a:ext uri="{FF2B5EF4-FFF2-40B4-BE49-F238E27FC236}">
                    <a16:creationId xmlns:a16="http://schemas.microsoft.com/office/drawing/2014/main" id="{913F5E80-2647-482B-A48C-A0D899CB4E54}"/>
                  </a:ext>
                </a:extLst>
              </p:cNvPr>
              <p:cNvSpPr>
                <a:spLocks noChangeArrowheads="1"/>
              </p:cNvSpPr>
              <p:nvPr/>
            </p:nvSpPr>
            <p:spPr bwMode="auto">
              <a:xfrm>
                <a:off x="36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7" name="Rectangle 42">
                <a:extLst>
                  <a:ext uri="{FF2B5EF4-FFF2-40B4-BE49-F238E27FC236}">
                    <a16:creationId xmlns:a16="http://schemas.microsoft.com/office/drawing/2014/main" id="{900F9CC5-BAD2-40B8-979B-5DDB7CEF407D}"/>
                  </a:ext>
                </a:extLst>
              </p:cNvPr>
              <p:cNvSpPr>
                <a:spLocks noChangeArrowheads="1"/>
              </p:cNvSpPr>
              <p:nvPr/>
            </p:nvSpPr>
            <p:spPr bwMode="auto">
              <a:xfrm>
                <a:off x="37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8" name="Rectangle 43">
                <a:extLst>
                  <a:ext uri="{FF2B5EF4-FFF2-40B4-BE49-F238E27FC236}">
                    <a16:creationId xmlns:a16="http://schemas.microsoft.com/office/drawing/2014/main" id="{53BE5F18-012A-475C-B079-FF0E9D89C316}"/>
                  </a:ext>
                </a:extLst>
              </p:cNvPr>
              <p:cNvSpPr>
                <a:spLocks noChangeArrowheads="1"/>
              </p:cNvSpPr>
              <p:nvPr/>
            </p:nvSpPr>
            <p:spPr bwMode="auto">
              <a:xfrm>
                <a:off x="38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49" name="Rectangle 44">
                <a:extLst>
                  <a:ext uri="{FF2B5EF4-FFF2-40B4-BE49-F238E27FC236}">
                    <a16:creationId xmlns:a16="http://schemas.microsoft.com/office/drawing/2014/main" id="{F202038E-8673-4140-AD8B-101BCDD21749}"/>
                  </a:ext>
                </a:extLst>
              </p:cNvPr>
              <p:cNvSpPr>
                <a:spLocks noChangeArrowheads="1"/>
              </p:cNvSpPr>
              <p:nvPr/>
            </p:nvSpPr>
            <p:spPr bwMode="auto">
              <a:xfrm>
                <a:off x="39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0" name="Rectangle 45">
                <a:extLst>
                  <a:ext uri="{FF2B5EF4-FFF2-40B4-BE49-F238E27FC236}">
                    <a16:creationId xmlns:a16="http://schemas.microsoft.com/office/drawing/2014/main" id="{05C40B15-9E2D-4784-8456-27EF8143709F}"/>
                  </a:ext>
                </a:extLst>
              </p:cNvPr>
              <p:cNvSpPr>
                <a:spLocks noChangeArrowheads="1"/>
              </p:cNvSpPr>
              <p:nvPr/>
            </p:nvSpPr>
            <p:spPr bwMode="auto">
              <a:xfrm>
                <a:off x="40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1" name="Rectangle 46">
                <a:extLst>
                  <a:ext uri="{FF2B5EF4-FFF2-40B4-BE49-F238E27FC236}">
                    <a16:creationId xmlns:a16="http://schemas.microsoft.com/office/drawing/2014/main" id="{2A9ECA72-FE8F-4D42-98B6-31097EA93799}"/>
                  </a:ext>
                </a:extLst>
              </p:cNvPr>
              <p:cNvSpPr>
                <a:spLocks noChangeArrowheads="1"/>
              </p:cNvSpPr>
              <p:nvPr/>
            </p:nvSpPr>
            <p:spPr bwMode="auto">
              <a:xfrm>
                <a:off x="41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2" name="Rectangle 47">
                <a:extLst>
                  <a:ext uri="{FF2B5EF4-FFF2-40B4-BE49-F238E27FC236}">
                    <a16:creationId xmlns:a16="http://schemas.microsoft.com/office/drawing/2014/main" id="{BF0EE070-F732-4560-867A-D4E76E16740A}"/>
                  </a:ext>
                </a:extLst>
              </p:cNvPr>
              <p:cNvSpPr>
                <a:spLocks noChangeArrowheads="1"/>
              </p:cNvSpPr>
              <p:nvPr/>
            </p:nvSpPr>
            <p:spPr bwMode="auto">
              <a:xfrm>
                <a:off x="42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3" name="Rectangle 48">
                <a:extLst>
                  <a:ext uri="{FF2B5EF4-FFF2-40B4-BE49-F238E27FC236}">
                    <a16:creationId xmlns:a16="http://schemas.microsoft.com/office/drawing/2014/main" id="{DA0A9610-D918-4549-952E-537963A1340D}"/>
                  </a:ext>
                </a:extLst>
              </p:cNvPr>
              <p:cNvSpPr>
                <a:spLocks noChangeArrowheads="1"/>
              </p:cNvSpPr>
              <p:nvPr/>
            </p:nvSpPr>
            <p:spPr bwMode="auto">
              <a:xfrm>
                <a:off x="43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4" name="Rectangle 49">
                <a:extLst>
                  <a:ext uri="{FF2B5EF4-FFF2-40B4-BE49-F238E27FC236}">
                    <a16:creationId xmlns:a16="http://schemas.microsoft.com/office/drawing/2014/main" id="{8F568790-A0B5-4670-B5EF-42A16647C780}"/>
                  </a:ext>
                </a:extLst>
              </p:cNvPr>
              <p:cNvSpPr>
                <a:spLocks noChangeArrowheads="1"/>
              </p:cNvSpPr>
              <p:nvPr/>
            </p:nvSpPr>
            <p:spPr bwMode="auto">
              <a:xfrm>
                <a:off x="44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5" name="Rectangle 50">
                <a:extLst>
                  <a:ext uri="{FF2B5EF4-FFF2-40B4-BE49-F238E27FC236}">
                    <a16:creationId xmlns:a16="http://schemas.microsoft.com/office/drawing/2014/main" id="{9E0C2238-950F-402A-B7DD-42237F0CE1A2}"/>
                  </a:ext>
                </a:extLst>
              </p:cNvPr>
              <p:cNvSpPr>
                <a:spLocks noChangeArrowheads="1"/>
              </p:cNvSpPr>
              <p:nvPr/>
            </p:nvSpPr>
            <p:spPr bwMode="auto">
              <a:xfrm>
                <a:off x="45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6" name="Rectangle 51">
                <a:extLst>
                  <a:ext uri="{FF2B5EF4-FFF2-40B4-BE49-F238E27FC236}">
                    <a16:creationId xmlns:a16="http://schemas.microsoft.com/office/drawing/2014/main" id="{22A51BD1-BBE9-4378-8EAE-738F1E33F736}"/>
                  </a:ext>
                </a:extLst>
              </p:cNvPr>
              <p:cNvSpPr>
                <a:spLocks noChangeArrowheads="1"/>
              </p:cNvSpPr>
              <p:nvPr/>
            </p:nvSpPr>
            <p:spPr bwMode="auto">
              <a:xfrm>
                <a:off x="46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7" name="Rectangle 52">
                <a:extLst>
                  <a:ext uri="{FF2B5EF4-FFF2-40B4-BE49-F238E27FC236}">
                    <a16:creationId xmlns:a16="http://schemas.microsoft.com/office/drawing/2014/main" id="{67281649-B084-4587-9EC6-1B1B8BD706B9}"/>
                  </a:ext>
                </a:extLst>
              </p:cNvPr>
              <p:cNvSpPr>
                <a:spLocks noChangeArrowheads="1"/>
              </p:cNvSpPr>
              <p:nvPr/>
            </p:nvSpPr>
            <p:spPr bwMode="auto">
              <a:xfrm>
                <a:off x="47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8" name="Rectangle 53">
                <a:extLst>
                  <a:ext uri="{FF2B5EF4-FFF2-40B4-BE49-F238E27FC236}">
                    <a16:creationId xmlns:a16="http://schemas.microsoft.com/office/drawing/2014/main" id="{242ACC28-2AE3-4859-953D-5D3B08230F89}"/>
                  </a:ext>
                </a:extLst>
              </p:cNvPr>
              <p:cNvSpPr>
                <a:spLocks noChangeArrowheads="1"/>
              </p:cNvSpPr>
              <p:nvPr/>
            </p:nvSpPr>
            <p:spPr bwMode="auto">
              <a:xfrm>
                <a:off x="47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59" name="Rectangle 54">
                <a:extLst>
                  <a:ext uri="{FF2B5EF4-FFF2-40B4-BE49-F238E27FC236}">
                    <a16:creationId xmlns:a16="http://schemas.microsoft.com/office/drawing/2014/main" id="{589830EF-8BF4-4194-A3A6-9EF0D6350002}"/>
                  </a:ext>
                </a:extLst>
              </p:cNvPr>
              <p:cNvSpPr>
                <a:spLocks noChangeArrowheads="1"/>
              </p:cNvSpPr>
              <p:nvPr/>
            </p:nvSpPr>
            <p:spPr bwMode="auto">
              <a:xfrm>
                <a:off x="48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60" name="Rectangle 55">
                <a:extLst>
                  <a:ext uri="{FF2B5EF4-FFF2-40B4-BE49-F238E27FC236}">
                    <a16:creationId xmlns:a16="http://schemas.microsoft.com/office/drawing/2014/main" id="{D38534BF-A1B3-4F2C-89DE-55E3E1619164}"/>
                  </a:ext>
                </a:extLst>
              </p:cNvPr>
              <p:cNvSpPr>
                <a:spLocks noChangeArrowheads="1"/>
              </p:cNvSpPr>
              <p:nvPr/>
            </p:nvSpPr>
            <p:spPr bwMode="auto">
              <a:xfrm>
                <a:off x="49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61" name="Rectangle 56">
                <a:extLst>
                  <a:ext uri="{FF2B5EF4-FFF2-40B4-BE49-F238E27FC236}">
                    <a16:creationId xmlns:a16="http://schemas.microsoft.com/office/drawing/2014/main" id="{F28B0F84-3B66-40FD-92C5-A5F19B3F37DF}"/>
                  </a:ext>
                </a:extLst>
              </p:cNvPr>
              <p:cNvSpPr>
                <a:spLocks noChangeArrowheads="1"/>
              </p:cNvSpPr>
              <p:nvPr/>
            </p:nvSpPr>
            <p:spPr bwMode="auto">
              <a:xfrm>
                <a:off x="50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62" name="Rectangle 57">
                <a:extLst>
                  <a:ext uri="{FF2B5EF4-FFF2-40B4-BE49-F238E27FC236}">
                    <a16:creationId xmlns:a16="http://schemas.microsoft.com/office/drawing/2014/main" id="{56F8A007-43EF-455B-949E-3763473D161F}"/>
                  </a:ext>
                </a:extLst>
              </p:cNvPr>
              <p:cNvSpPr>
                <a:spLocks noChangeArrowheads="1"/>
              </p:cNvSpPr>
              <p:nvPr/>
            </p:nvSpPr>
            <p:spPr bwMode="auto">
              <a:xfrm>
                <a:off x="51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63" name="Rectangle 58">
                <a:extLst>
                  <a:ext uri="{FF2B5EF4-FFF2-40B4-BE49-F238E27FC236}">
                    <a16:creationId xmlns:a16="http://schemas.microsoft.com/office/drawing/2014/main" id="{75D0AA40-2A2F-43C8-A0BE-253DA85F9081}"/>
                  </a:ext>
                </a:extLst>
              </p:cNvPr>
              <p:cNvSpPr>
                <a:spLocks noChangeArrowheads="1"/>
              </p:cNvSpPr>
              <p:nvPr/>
            </p:nvSpPr>
            <p:spPr bwMode="auto">
              <a:xfrm>
                <a:off x="52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64" name="Rectangle 59">
                <a:extLst>
                  <a:ext uri="{FF2B5EF4-FFF2-40B4-BE49-F238E27FC236}">
                    <a16:creationId xmlns:a16="http://schemas.microsoft.com/office/drawing/2014/main" id="{D45AA4E0-B56C-43EA-AAB3-B18E2E6879B3}"/>
                  </a:ext>
                </a:extLst>
              </p:cNvPr>
              <p:cNvSpPr>
                <a:spLocks noChangeArrowheads="1"/>
              </p:cNvSpPr>
              <p:nvPr/>
            </p:nvSpPr>
            <p:spPr bwMode="auto">
              <a:xfrm>
                <a:off x="53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65" name="Rectangle 60">
                <a:extLst>
                  <a:ext uri="{FF2B5EF4-FFF2-40B4-BE49-F238E27FC236}">
                    <a16:creationId xmlns:a16="http://schemas.microsoft.com/office/drawing/2014/main" id="{93AED548-663B-4B9C-B61E-75A3D61369BA}"/>
                  </a:ext>
                </a:extLst>
              </p:cNvPr>
              <p:cNvSpPr>
                <a:spLocks noChangeArrowheads="1"/>
              </p:cNvSpPr>
              <p:nvPr/>
            </p:nvSpPr>
            <p:spPr bwMode="auto">
              <a:xfrm>
                <a:off x="54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66" name="Rectangle 61">
                <a:extLst>
                  <a:ext uri="{FF2B5EF4-FFF2-40B4-BE49-F238E27FC236}">
                    <a16:creationId xmlns:a16="http://schemas.microsoft.com/office/drawing/2014/main" id="{10488920-CAB2-4F16-A6BB-D425FB7225C1}"/>
                  </a:ext>
                </a:extLst>
              </p:cNvPr>
              <p:cNvSpPr>
                <a:spLocks noChangeArrowheads="1"/>
              </p:cNvSpPr>
              <p:nvPr/>
            </p:nvSpPr>
            <p:spPr bwMode="auto">
              <a:xfrm>
                <a:off x="55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67" name="Rectangle 62">
                <a:extLst>
                  <a:ext uri="{FF2B5EF4-FFF2-40B4-BE49-F238E27FC236}">
                    <a16:creationId xmlns:a16="http://schemas.microsoft.com/office/drawing/2014/main" id="{7732E51D-63E6-4BC6-86D9-48BC539884A6}"/>
                  </a:ext>
                </a:extLst>
              </p:cNvPr>
              <p:cNvSpPr>
                <a:spLocks noChangeArrowheads="1"/>
              </p:cNvSpPr>
              <p:nvPr/>
            </p:nvSpPr>
            <p:spPr bwMode="auto">
              <a:xfrm>
                <a:off x="56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grpSp>
        <p:sp>
          <p:nvSpPr>
            <p:cNvPr id="6" name="Rectangle 63">
              <a:extLst>
                <a:ext uri="{FF2B5EF4-FFF2-40B4-BE49-F238E27FC236}">
                  <a16:creationId xmlns:a16="http://schemas.microsoft.com/office/drawing/2014/main" id="{BB7342D1-210D-4A81-98A7-9F5DD30E8ED7}"/>
                </a:ext>
              </a:extLst>
            </p:cNvPr>
            <p:cNvSpPr>
              <a:spLocks noChangeArrowheads="1"/>
            </p:cNvSpPr>
            <p:nvPr userDrawn="1"/>
          </p:nvSpPr>
          <p:spPr bwMode="auto">
            <a:xfrm>
              <a:off x="429" y="0"/>
              <a:ext cx="5331" cy="432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7" name="Rectangle 64">
              <a:extLst>
                <a:ext uri="{FF2B5EF4-FFF2-40B4-BE49-F238E27FC236}">
                  <a16:creationId xmlns:a16="http://schemas.microsoft.com/office/drawing/2014/main" id="{3FB4F5BD-8EA4-4353-97C9-E3403636D3A3}"/>
                </a:ext>
              </a:extLst>
            </p:cNvPr>
            <p:cNvSpPr>
              <a:spLocks noChangeArrowheads="1"/>
            </p:cNvSpPr>
            <p:nvPr userDrawn="1"/>
          </p:nvSpPr>
          <p:spPr bwMode="auto">
            <a:xfrm>
              <a:off x="0" y="0"/>
              <a:ext cx="5760" cy="321"/>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grpSp>
      <p:sp>
        <p:nvSpPr>
          <p:cNvPr id="68" name="Rectangle 65">
            <a:extLst>
              <a:ext uri="{FF2B5EF4-FFF2-40B4-BE49-F238E27FC236}">
                <a16:creationId xmlns:a16="http://schemas.microsoft.com/office/drawing/2014/main" id="{A2342473-5763-4DF3-A0B2-61108202F181}"/>
              </a:ext>
            </a:extLst>
          </p:cNvPr>
          <p:cNvSpPr>
            <a:spLocks noChangeArrowheads="1"/>
          </p:cNvSpPr>
          <p:nvPr/>
        </p:nvSpPr>
        <p:spPr bwMode="auto">
          <a:xfrm>
            <a:off x="3505200" y="2590800"/>
            <a:ext cx="4892675" cy="76200"/>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ctr" eaLnBrk="1" hangingPunct="1"/>
            <a:endParaRPr kumimoji="1" lang="en-US" altLang="en-US"/>
          </a:p>
        </p:txBody>
      </p:sp>
      <p:sp>
        <p:nvSpPr>
          <p:cNvPr id="54338" name="Rectangle 66"/>
          <p:cNvSpPr>
            <a:spLocks noGrp="1" noChangeArrowheads="1"/>
          </p:cNvSpPr>
          <p:nvPr>
            <p:ph type="ctrTitle" sz="quarter"/>
          </p:nvPr>
        </p:nvSpPr>
        <p:spPr>
          <a:xfrm>
            <a:off x="779463" y="1096963"/>
            <a:ext cx="7678737" cy="1431925"/>
          </a:xfrm>
        </p:spPr>
        <p:txBody>
          <a:bodyPr/>
          <a:lstStyle>
            <a:lvl1pPr algn="r">
              <a:defRPr/>
            </a:lvl1pPr>
          </a:lstStyle>
          <a:p>
            <a:pPr lvl="0"/>
            <a:r>
              <a:rPr lang="en-US" altLang="en-US" noProof="0"/>
              <a:t>Click to edit Master title style</a:t>
            </a:r>
          </a:p>
        </p:txBody>
      </p:sp>
      <p:sp>
        <p:nvSpPr>
          <p:cNvPr id="54339" name="Rectangle 67"/>
          <p:cNvSpPr>
            <a:spLocks noGrp="1" noChangeArrowheads="1"/>
          </p:cNvSpPr>
          <p:nvPr>
            <p:ph type="subTitle" sz="quarter" idx="1"/>
          </p:nvPr>
        </p:nvSpPr>
        <p:spPr>
          <a:xfrm>
            <a:off x="4021138" y="2860675"/>
            <a:ext cx="4437062" cy="3114675"/>
          </a:xfrm>
        </p:spPr>
        <p:txBody>
          <a:bodyPr/>
          <a:lstStyle>
            <a:lvl1pPr marL="0" indent="0">
              <a:buFont typeface="Wingdings" panose="05000000000000000000" pitchFamily="2" charset="2"/>
              <a:buNone/>
              <a:defRPr/>
            </a:lvl1pPr>
          </a:lstStyle>
          <a:p>
            <a:pPr lvl="0"/>
            <a:r>
              <a:rPr lang="en-US" altLang="en-US" noProof="0"/>
              <a:t>Click to edit Master subtitle style</a:t>
            </a:r>
          </a:p>
        </p:txBody>
      </p:sp>
      <p:sp>
        <p:nvSpPr>
          <p:cNvPr id="69" name="Date Placeholder 68">
            <a:extLst>
              <a:ext uri="{FF2B5EF4-FFF2-40B4-BE49-F238E27FC236}">
                <a16:creationId xmlns:a16="http://schemas.microsoft.com/office/drawing/2014/main" id="{0FD56EC9-ED19-4E4F-9045-33B062F11EBB}"/>
              </a:ext>
            </a:extLst>
          </p:cNvPr>
          <p:cNvSpPr>
            <a:spLocks noGrp="1" noChangeArrowheads="1"/>
          </p:cNvSpPr>
          <p:nvPr>
            <p:ph type="dt" sz="quarter" idx="10"/>
          </p:nvPr>
        </p:nvSpPr>
        <p:spPr>
          <a:xfrm>
            <a:off x="685800" y="6248400"/>
            <a:ext cx="1905000" cy="457200"/>
          </a:xfrm>
        </p:spPr>
        <p:txBody>
          <a:bodyPr/>
          <a:lstStyle>
            <a:lvl1pPr>
              <a:defRPr/>
            </a:lvl1pPr>
          </a:lstStyle>
          <a:p>
            <a:pPr>
              <a:defRPr/>
            </a:pPr>
            <a:endParaRPr lang="en-US" altLang="en-US"/>
          </a:p>
        </p:txBody>
      </p:sp>
      <p:sp>
        <p:nvSpPr>
          <p:cNvPr id="70" name="Footer Placeholder 69">
            <a:extLst>
              <a:ext uri="{FF2B5EF4-FFF2-40B4-BE49-F238E27FC236}">
                <a16:creationId xmlns:a16="http://schemas.microsoft.com/office/drawing/2014/main" id="{F5E6F130-D8D1-45F7-92B5-A6411CABD48F}"/>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en-US"/>
          </a:p>
        </p:txBody>
      </p:sp>
      <p:sp>
        <p:nvSpPr>
          <p:cNvPr id="71" name="Slide Number Placeholder 70">
            <a:extLst>
              <a:ext uri="{FF2B5EF4-FFF2-40B4-BE49-F238E27FC236}">
                <a16:creationId xmlns:a16="http://schemas.microsoft.com/office/drawing/2014/main" id="{9DC85057-C5AE-494D-9EA6-08DC1EB96028}"/>
              </a:ext>
            </a:extLst>
          </p:cNvPr>
          <p:cNvSpPr>
            <a:spLocks noGrp="1" noChangeArrowheads="1"/>
          </p:cNvSpPr>
          <p:nvPr>
            <p:ph type="sldNum" sz="quarter" idx="12"/>
          </p:nvPr>
        </p:nvSpPr>
        <p:spPr>
          <a:xfrm>
            <a:off x="6553200" y="6248400"/>
            <a:ext cx="1905000" cy="457200"/>
          </a:xfrm>
        </p:spPr>
        <p:txBody>
          <a:bodyPr/>
          <a:lstStyle>
            <a:lvl1pPr>
              <a:defRPr smtClean="0"/>
            </a:lvl1pPr>
          </a:lstStyle>
          <a:p>
            <a:pPr>
              <a:defRPr/>
            </a:pPr>
            <a:fld id="{DDD97749-8FC6-4EA4-9316-089BC309C1FC}" type="slidenum">
              <a:rPr lang="en-US" altLang="en-US"/>
              <a:pPr>
                <a:defRPr/>
              </a:pPr>
              <a:t>‹#›</a:t>
            </a:fld>
            <a:endParaRPr lang="en-US" altLang="en-US"/>
          </a:p>
        </p:txBody>
      </p:sp>
    </p:spTree>
    <p:extLst>
      <p:ext uri="{BB962C8B-B14F-4D97-AF65-F5344CB8AC3E}">
        <p14:creationId xmlns:p14="http://schemas.microsoft.com/office/powerpoint/2010/main" val="3780310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7">
            <a:extLst>
              <a:ext uri="{FF2B5EF4-FFF2-40B4-BE49-F238E27FC236}">
                <a16:creationId xmlns:a16="http://schemas.microsoft.com/office/drawing/2014/main" id="{A099E441-738B-4159-9D61-FB4DD756C69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8">
            <a:extLst>
              <a:ext uri="{FF2B5EF4-FFF2-40B4-BE49-F238E27FC236}">
                <a16:creationId xmlns:a16="http://schemas.microsoft.com/office/drawing/2014/main" id="{6D0B935C-7469-4BCE-A010-0E02DF0EC05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9">
            <a:extLst>
              <a:ext uri="{FF2B5EF4-FFF2-40B4-BE49-F238E27FC236}">
                <a16:creationId xmlns:a16="http://schemas.microsoft.com/office/drawing/2014/main" id="{703471EF-073E-48FB-98EB-BFAA1A35D614}"/>
              </a:ext>
            </a:extLst>
          </p:cNvPr>
          <p:cNvSpPr>
            <a:spLocks noGrp="1" noChangeArrowheads="1"/>
          </p:cNvSpPr>
          <p:nvPr>
            <p:ph type="sldNum" sz="quarter" idx="12"/>
          </p:nvPr>
        </p:nvSpPr>
        <p:spPr>
          <a:ln/>
        </p:spPr>
        <p:txBody>
          <a:bodyPr/>
          <a:lstStyle>
            <a:lvl1pPr>
              <a:defRPr/>
            </a:lvl1pPr>
          </a:lstStyle>
          <a:p>
            <a:pPr>
              <a:defRPr/>
            </a:pPr>
            <a:fld id="{1A2C3E27-EEC6-4BF9-9711-7C76B6B1CA36}" type="slidenum">
              <a:rPr lang="en-US" altLang="en-US"/>
              <a:pPr>
                <a:defRPr/>
              </a:pPr>
              <a:t>‹#›</a:t>
            </a:fld>
            <a:endParaRPr lang="en-US" altLang="en-US"/>
          </a:p>
        </p:txBody>
      </p:sp>
    </p:spTree>
    <p:extLst>
      <p:ext uri="{BB962C8B-B14F-4D97-AF65-F5344CB8AC3E}">
        <p14:creationId xmlns:p14="http://schemas.microsoft.com/office/powerpoint/2010/main" val="3600336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192088"/>
            <a:ext cx="2039938" cy="59039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71538" y="192088"/>
            <a:ext cx="5970587" cy="59039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7">
            <a:extLst>
              <a:ext uri="{FF2B5EF4-FFF2-40B4-BE49-F238E27FC236}">
                <a16:creationId xmlns:a16="http://schemas.microsoft.com/office/drawing/2014/main" id="{06B8DF65-CAC7-49FC-B9DC-B44A7DE588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8">
            <a:extLst>
              <a:ext uri="{FF2B5EF4-FFF2-40B4-BE49-F238E27FC236}">
                <a16:creationId xmlns:a16="http://schemas.microsoft.com/office/drawing/2014/main" id="{6CBAE232-ACC6-4B0D-8C0C-7FCB0AD08B7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9">
            <a:extLst>
              <a:ext uri="{FF2B5EF4-FFF2-40B4-BE49-F238E27FC236}">
                <a16:creationId xmlns:a16="http://schemas.microsoft.com/office/drawing/2014/main" id="{2CCFA3C6-351A-4267-8DA6-0E17157D5E87}"/>
              </a:ext>
            </a:extLst>
          </p:cNvPr>
          <p:cNvSpPr>
            <a:spLocks noGrp="1" noChangeArrowheads="1"/>
          </p:cNvSpPr>
          <p:nvPr>
            <p:ph type="sldNum" sz="quarter" idx="12"/>
          </p:nvPr>
        </p:nvSpPr>
        <p:spPr>
          <a:ln/>
        </p:spPr>
        <p:txBody>
          <a:bodyPr/>
          <a:lstStyle>
            <a:lvl1pPr>
              <a:defRPr/>
            </a:lvl1pPr>
          </a:lstStyle>
          <a:p>
            <a:pPr>
              <a:defRPr/>
            </a:pPr>
            <a:fld id="{17A6E6BB-BC55-43FF-ADFA-13CFD82A069B}" type="slidenum">
              <a:rPr lang="en-US" altLang="en-US"/>
              <a:pPr>
                <a:defRPr/>
              </a:pPr>
              <a:t>‹#›</a:t>
            </a:fld>
            <a:endParaRPr lang="en-US" altLang="en-US"/>
          </a:p>
        </p:txBody>
      </p:sp>
    </p:spTree>
    <p:extLst>
      <p:ext uri="{BB962C8B-B14F-4D97-AF65-F5344CB8AC3E}">
        <p14:creationId xmlns:p14="http://schemas.microsoft.com/office/powerpoint/2010/main" val="1151699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7">
            <a:extLst>
              <a:ext uri="{FF2B5EF4-FFF2-40B4-BE49-F238E27FC236}">
                <a16:creationId xmlns:a16="http://schemas.microsoft.com/office/drawing/2014/main" id="{A5BFD341-6CD5-4A23-AFBE-B1FDA4C4DF7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8">
            <a:extLst>
              <a:ext uri="{FF2B5EF4-FFF2-40B4-BE49-F238E27FC236}">
                <a16:creationId xmlns:a16="http://schemas.microsoft.com/office/drawing/2014/main" id="{451C5BF8-968D-4485-9B47-D783FAD9B9C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9">
            <a:extLst>
              <a:ext uri="{FF2B5EF4-FFF2-40B4-BE49-F238E27FC236}">
                <a16:creationId xmlns:a16="http://schemas.microsoft.com/office/drawing/2014/main" id="{148F3139-033A-4C56-93F5-1E178A0D18E1}"/>
              </a:ext>
            </a:extLst>
          </p:cNvPr>
          <p:cNvSpPr>
            <a:spLocks noGrp="1" noChangeArrowheads="1"/>
          </p:cNvSpPr>
          <p:nvPr>
            <p:ph type="sldNum" sz="quarter" idx="12"/>
          </p:nvPr>
        </p:nvSpPr>
        <p:spPr>
          <a:ln/>
        </p:spPr>
        <p:txBody>
          <a:bodyPr/>
          <a:lstStyle>
            <a:lvl1pPr>
              <a:defRPr/>
            </a:lvl1pPr>
          </a:lstStyle>
          <a:p>
            <a:pPr>
              <a:defRPr/>
            </a:pPr>
            <a:fld id="{05666BBD-DB02-48F1-8AD0-9160EE91F9AC}" type="slidenum">
              <a:rPr lang="en-US" altLang="en-US"/>
              <a:pPr>
                <a:defRPr/>
              </a:pPr>
              <a:t>‹#›</a:t>
            </a:fld>
            <a:endParaRPr lang="en-US" altLang="en-US"/>
          </a:p>
        </p:txBody>
      </p:sp>
    </p:spTree>
    <p:extLst>
      <p:ext uri="{BB962C8B-B14F-4D97-AF65-F5344CB8AC3E}">
        <p14:creationId xmlns:p14="http://schemas.microsoft.com/office/powerpoint/2010/main" val="429078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67">
            <a:extLst>
              <a:ext uri="{FF2B5EF4-FFF2-40B4-BE49-F238E27FC236}">
                <a16:creationId xmlns:a16="http://schemas.microsoft.com/office/drawing/2014/main" id="{A70A54E7-94F4-4E23-948D-798B7529364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8">
            <a:extLst>
              <a:ext uri="{FF2B5EF4-FFF2-40B4-BE49-F238E27FC236}">
                <a16:creationId xmlns:a16="http://schemas.microsoft.com/office/drawing/2014/main" id="{ECD21695-7867-4BB6-8692-4099F61EEFF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9">
            <a:extLst>
              <a:ext uri="{FF2B5EF4-FFF2-40B4-BE49-F238E27FC236}">
                <a16:creationId xmlns:a16="http://schemas.microsoft.com/office/drawing/2014/main" id="{66FC7ADA-58E7-4BAB-A7F6-FCC96231D67C}"/>
              </a:ext>
            </a:extLst>
          </p:cNvPr>
          <p:cNvSpPr>
            <a:spLocks noGrp="1" noChangeArrowheads="1"/>
          </p:cNvSpPr>
          <p:nvPr>
            <p:ph type="sldNum" sz="quarter" idx="12"/>
          </p:nvPr>
        </p:nvSpPr>
        <p:spPr>
          <a:ln/>
        </p:spPr>
        <p:txBody>
          <a:bodyPr/>
          <a:lstStyle>
            <a:lvl1pPr>
              <a:defRPr/>
            </a:lvl1pPr>
          </a:lstStyle>
          <a:p>
            <a:pPr>
              <a:defRPr/>
            </a:pPr>
            <a:fld id="{02451453-E75E-4388-A5A7-08613E61E703}" type="slidenum">
              <a:rPr lang="en-US" altLang="en-US"/>
              <a:pPr>
                <a:defRPr/>
              </a:pPr>
              <a:t>‹#›</a:t>
            </a:fld>
            <a:endParaRPr lang="en-US" altLang="en-US"/>
          </a:p>
        </p:txBody>
      </p:sp>
    </p:spTree>
    <p:extLst>
      <p:ext uri="{BB962C8B-B14F-4D97-AF65-F5344CB8AC3E}">
        <p14:creationId xmlns:p14="http://schemas.microsoft.com/office/powerpoint/2010/main" val="1138153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2813" y="1905000"/>
            <a:ext cx="39782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43488" y="1905000"/>
            <a:ext cx="3979862"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7">
            <a:extLst>
              <a:ext uri="{FF2B5EF4-FFF2-40B4-BE49-F238E27FC236}">
                <a16:creationId xmlns:a16="http://schemas.microsoft.com/office/drawing/2014/main" id="{72A5667D-CE38-4092-88D5-2CDF85F799B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8">
            <a:extLst>
              <a:ext uri="{FF2B5EF4-FFF2-40B4-BE49-F238E27FC236}">
                <a16:creationId xmlns:a16="http://schemas.microsoft.com/office/drawing/2014/main" id="{7D0FCEF7-7240-4CCC-A67E-508AA4DF00B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9">
            <a:extLst>
              <a:ext uri="{FF2B5EF4-FFF2-40B4-BE49-F238E27FC236}">
                <a16:creationId xmlns:a16="http://schemas.microsoft.com/office/drawing/2014/main" id="{B15EDCF2-F35B-4431-85FF-C7309C0153D1}"/>
              </a:ext>
            </a:extLst>
          </p:cNvPr>
          <p:cNvSpPr>
            <a:spLocks noGrp="1" noChangeArrowheads="1"/>
          </p:cNvSpPr>
          <p:nvPr>
            <p:ph type="sldNum" sz="quarter" idx="12"/>
          </p:nvPr>
        </p:nvSpPr>
        <p:spPr>
          <a:ln/>
        </p:spPr>
        <p:txBody>
          <a:bodyPr/>
          <a:lstStyle>
            <a:lvl1pPr>
              <a:defRPr/>
            </a:lvl1pPr>
          </a:lstStyle>
          <a:p>
            <a:pPr>
              <a:defRPr/>
            </a:pPr>
            <a:fld id="{B7FEF39B-4807-4473-97CB-09A7E66C6A87}" type="slidenum">
              <a:rPr lang="en-US" altLang="en-US"/>
              <a:pPr>
                <a:defRPr/>
              </a:pPr>
              <a:t>‹#›</a:t>
            </a:fld>
            <a:endParaRPr lang="en-US" altLang="en-US"/>
          </a:p>
        </p:txBody>
      </p:sp>
    </p:spTree>
    <p:extLst>
      <p:ext uri="{BB962C8B-B14F-4D97-AF65-F5344CB8AC3E}">
        <p14:creationId xmlns:p14="http://schemas.microsoft.com/office/powerpoint/2010/main" val="2558256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7">
            <a:extLst>
              <a:ext uri="{FF2B5EF4-FFF2-40B4-BE49-F238E27FC236}">
                <a16:creationId xmlns:a16="http://schemas.microsoft.com/office/drawing/2014/main" id="{38049ACD-B72D-40E0-A748-3BDC9BCD2D2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8">
            <a:extLst>
              <a:ext uri="{FF2B5EF4-FFF2-40B4-BE49-F238E27FC236}">
                <a16:creationId xmlns:a16="http://schemas.microsoft.com/office/drawing/2014/main" id="{433E7CEB-7299-4045-9DCE-B3048E347A6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9">
            <a:extLst>
              <a:ext uri="{FF2B5EF4-FFF2-40B4-BE49-F238E27FC236}">
                <a16:creationId xmlns:a16="http://schemas.microsoft.com/office/drawing/2014/main" id="{30386B56-C180-478A-B00E-3B0C43049DC1}"/>
              </a:ext>
            </a:extLst>
          </p:cNvPr>
          <p:cNvSpPr>
            <a:spLocks noGrp="1" noChangeArrowheads="1"/>
          </p:cNvSpPr>
          <p:nvPr>
            <p:ph type="sldNum" sz="quarter" idx="12"/>
          </p:nvPr>
        </p:nvSpPr>
        <p:spPr>
          <a:ln/>
        </p:spPr>
        <p:txBody>
          <a:bodyPr/>
          <a:lstStyle>
            <a:lvl1pPr>
              <a:defRPr/>
            </a:lvl1pPr>
          </a:lstStyle>
          <a:p>
            <a:pPr>
              <a:defRPr/>
            </a:pPr>
            <a:fld id="{A48D728F-2E5A-4DFE-8254-571FBBFAE881}" type="slidenum">
              <a:rPr lang="en-US" altLang="en-US"/>
              <a:pPr>
                <a:defRPr/>
              </a:pPr>
              <a:t>‹#›</a:t>
            </a:fld>
            <a:endParaRPr lang="en-US" altLang="en-US"/>
          </a:p>
        </p:txBody>
      </p:sp>
    </p:spTree>
    <p:extLst>
      <p:ext uri="{BB962C8B-B14F-4D97-AF65-F5344CB8AC3E}">
        <p14:creationId xmlns:p14="http://schemas.microsoft.com/office/powerpoint/2010/main" val="410056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7">
            <a:extLst>
              <a:ext uri="{FF2B5EF4-FFF2-40B4-BE49-F238E27FC236}">
                <a16:creationId xmlns:a16="http://schemas.microsoft.com/office/drawing/2014/main" id="{80D2391C-5823-4608-91C6-58214CD0018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8">
            <a:extLst>
              <a:ext uri="{FF2B5EF4-FFF2-40B4-BE49-F238E27FC236}">
                <a16:creationId xmlns:a16="http://schemas.microsoft.com/office/drawing/2014/main" id="{7CD8627E-F90C-424B-A54A-14718E43104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9">
            <a:extLst>
              <a:ext uri="{FF2B5EF4-FFF2-40B4-BE49-F238E27FC236}">
                <a16:creationId xmlns:a16="http://schemas.microsoft.com/office/drawing/2014/main" id="{9D346D3B-7334-4DC5-A16A-4E9C167A3DA5}"/>
              </a:ext>
            </a:extLst>
          </p:cNvPr>
          <p:cNvSpPr>
            <a:spLocks noGrp="1" noChangeArrowheads="1"/>
          </p:cNvSpPr>
          <p:nvPr>
            <p:ph type="sldNum" sz="quarter" idx="12"/>
          </p:nvPr>
        </p:nvSpPr>
        <p:spPr>
          <a:ln/>
        </p:spPr>
        <p:txBody>
          <a:bodyPr/>
          <a:lstStyle>
            <a:lvl1pPr>
              <a:defRPr/>
            </a:lvl1pPr>
          </a:lstStyle>
          <a:p>
            <a:pPr>
              <a:defRPr/>
            </a:pPr>
            <a:fld id="{51B5E7D3-9AAD-41FE-9634-466A76D73F2F}" type="slidenum">
              <a:rPr lang="en-US" altLang="en-US"/>
              <a:pPr>
                <a:defRPr/>
              </a:pPr>
              <a:t>‹#›</a:t>
            </a:fld>
            <a:endParaRPr lang="en-US" altLang="en-US"/>
          </a:p>
        </p:txBody>
      </p:sp>
    </p:spTree>
    <p:extLst>
      <p:ext uri="{BB962C8B-B14F-4D97-AF65-F5344CB8AC3E}">
        <p14:creationId xmlns:p14="http://schemas.microsoft.com/office/powerpoint/2010/main" val="3422096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7">
            <a:extLst>
              <a:ext uri="{FF2B5EF4-FFF2-40B4-BE49-F238E27FC236}">
                <a16:creationId xmlns:a16="http://schemas.microsoft.com/office/drawing/2014/main" id="{9A519ED3-5DC8-44D2-BA35-5D32537736B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8">
            <a:extLst>
              <a:ext uri="{FF2B5EF4-FFF2-40B4-BE49-F238E27FC236}">
                <a16:creationId xmlns:a16="http://schemas.microsoft.com/office/drawing/2014/main" id="{657EB5FD-D969-49F5-83C1-35C445EBFCF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9">
            <a:extLst>
              <a:ext uri="{FF2B5EF4-FFF2-40B4-BE49-F238E27FC236}">
                <a16:creationId xmlns:a16="http://schemas.microsoft.com/office/drawing/2014/main" id="{9BA172F0-D9C3-459F-8672-F94720CC50C0}"/>
              </a:ext>
            </a:extLst>
          </p:cNvPr>
          <p:cNvSpPr>
            <a:spLocks noGrp="1" noChangeArrowheads="1"/>
          </p:cNvSpPr>
          <p:nvPr>
            <p:ph type="sldNum" sz="quarter" idx="12"/>
          </p:nvPr>
        </p:nvSpPr>
        <p:spPr>
          <a:ln/>
        </p:spPr>
        <p:txBody>
          <a:bodyPr/>
          <a:lstStyle>
            <a:lvl1pPr>
              <a:defRPr/>
            </a:lvl1pPr>
          </a:lstStyle>
          <a:p>
            <a:pPr>
              <a:defRPr/>
            </a:pPr>
            <a:fld id="{6061F92B-C540-4DF3-B05E-26DE45B1371B}" type="slidenum">
              <a:rPr lang="en-US" altLang="en-US"/>
              <a:pPr>
                <a:defRPr/>
              </a:pPr>
              <a:t>‹#›</a:t>
            </a:fld>
            <a:endParaRPr lang="en-US" altLang="en-US"/>
          </a:p>
        </p:txBody>
      </p:sp>
    </p:spTree>
    <p:extLst>
      <p:ext uri="{BB962C8B-B14F-4D97-AF65-F5344CB8AC3E}">
        <p14:creationId xmlns:p14="http://schemas.microsoft.com/office/powerpoint/2010/main" val="3595678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7">
            <a:extLst>
              <a:ext uri="{FF2B5EF4-FFF2-40B4-BE49-F238E27FC236}">
                <a16:creationId xmlns:a16="http://schemas.microsoft.com/office/drawing/2014/main" id="{8B9E6304-F7A9-4B61-A964-D687C829547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8">
            <a:extLst>
              <a:ext uri="{FF2B5EF4-FFF2-40B4-BE49-F238E27FC236}">
                <a16:creationId xmlns:a16="http://schemas.microsoft.com/office/drawing/2014/main" id="{81DE25B6-C2A0-41D4-8830-1ABACE10120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9">
            <a:extLst>
              <a:ext uri="{FF2B5EF4-FFF2-40B4-BE49-F238E27FC236}">
                <a16:creationId xmlns:a16="http://schemas.microsoft.com/office/drawing/2014/main" id="{B2DC9C8E-B2E9-4205-9530-B1635EAC8A2D}"/>
              </a:ext>
            </a:extLst>
          </p:cNvPr>
          <p:cNvSpPr>
            <a:spLocks noGrp="1" noChangeArrowheads="1"/>
          </p:cNvSpPr>
          <p:nvPr>
            <p:ph type="sldNum" sz="quarter" idx="12"/>
          </p:nvPr>
        </p:nvSpPr>
        <p:spPr>
          <a:ln/>
        </p:spPr>
        <p:txBody>
          <a:bodyPr/>
          <a:lstStyle>
            <a:lvl1pPr>
              <a:defRPr/>
            </a:lvl1pPr>
          </a:lstStyle>
          <a:p>
            <a:pPr>
              <a:defRPr/>
            </a:pPr>
            <a:fld id="{581F0D2F-659E-46BF-9548-2628DC807673}" type="slidenum">
              <a:rPr lang="en-US" altLang="en-US"/>
              <a:pPr>
                <a:defRPr/>
              </a:pPr>
              <a:t>‹#›</a:t>
            </a:fld>
            <a:endParaRPr lang="en-US" altLang="en-US"/>
          </a:p>
        </p:txBody>
      </p:sp>
    </p:spTree>
    <p:extLst>
      <p:ext uri="{BB962C8B-B14F-4D97-AF65-F5344CB8AC3E}">
        <p14:creationId xmlns:p14="http://schemas.microsoft.com/office/powerpoint/2010/main" val="1197281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7">
            <a:extLst>
              <a:ext uri="{FF2B5EF4-FFF2-40B4-BE49-F238E27FC236}">
                <a16:creationId xmlns:a16="http://schemas.microsoft.com/office/drawing/2014/main" id="{54950106-F6E6-497E-94FC-D05C8DE827A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8">
            <a:extLst>
              <a:ext uri="{FF2B5EF4-FFF2-40B4-BE49-F238E27FC236}">
                <a16:creationId xmlns:a16="http://schemas.microsoft.com/office/drawing/2014/main" id="{6B917442-5924-4E1C-BC31-73E178A9B1E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9">
            <a:extLst>
              <a:ext uri="{FF2B5EF4-FFF2-40B4-BE49-F238E27FC236}">
                <a16:creationId xmlns:a16="http://schemas.microsoft.com/office/drawing/2014/main" id="{A4DADF90-2D9D-4385-8861-C7B7EC292E2C}"/>
              </a:ext>
            </a:extLst>
          </p:cNvPr>
          <p:cNvSpPr>
            <a:spLocks noGrp="1" noChangeArrowheads="1"/>
          </p:cNvSpPr>
          <p:nvPr>
            <p:ph type="sldNum" sz="quarter" idx="12"/>
          </p:nvPr>
        </p:nvSpPr>
        <p:spPr>
          <a:ln/>
        </p:spPr>
        <p:txBody>
          <a:bodyPr/>
          <a:lstStyle>
            <a:lvl1pPr>
              <a:defRPr/>
            </a:lvl1pPr>
          </a:lstStyle>
          <a:p>
            <a:pPr>
              <a:defRPr/>
            </a:pPr>
            <a:fld id="{76F1E903-0ED4-48B2-86A6-6F562ECA99FE}" type="slidenum">
              <a:rPr lang="en-US" altLang="en-US"/>
              <a:pPr>
                <a:defRPr/>
              </a:pPr>
              <a:t>‹#›</a:t>
            </a:fld>
            <a:endParaRPr lang="en-US" altLang="en-US"/>
          </a:p>
        </p:txBody>
      </p:sp>
    </p:spTree>
    <p:extLst>
      <p:ext uri="{BB962C8B-B14F-4D97-AF65-F5344CB8AC3E}">
        <p14:creationId xmlns:p14="http://schemas.microsoft.com/office/powerpoint/2010/main" val="571792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71">
            <a:extLst>
              <a:ext uri="{FF2B5EF4-FFF2-40B4-BE49-F238E27FC236}">
                <a16:creationId xmlns:a16="http://schemas.microsoft.com/office/drawing/2014/main" id="{4E2EF129-32EA-4E40-AC94-1222262E0522}"/>
              </a:ext>
            </a:extLst>
          </p:cNvPr>
          <p:cNvGrpSpPr>
            <a:grpSpLocks/>
          </p:cNvGrpSpPr>
          <p:nvPr/>
        </p:nvGrpSpPr>
        <p:grpSpPr bwMode="auto">
          <a:xfrm>
            <a:off x="0" y="0"/>
            <a:ext cx="9147175" cy="6867525"/>
            <a:chOff x="0" y="0"/>
            <a:chExt cx="5762" cy="4326"/>
          </a:xfrm>
        </p:grpSpPr>
        <p:sp>
          <p:nvSpPr>
            <p:cNvPr id="1032" name="Rectangle 3">
              <a:extLst>
                <a:ext uri="{FF2B5EF4-FFF2-40B4-BE49-F238E27FC236}">
                  <a16:creationId xmlns:a16="http://schemas.microsoft.com/office/drawing/2014/main" id="{D28603CC-F6F7-4944-B714-CFD50B7E3BF9}"/>
                </a:ext>
              </a:extLst>
            </p:cNvPr>
            <p:cNvSpPr>
              <a:spLocks noChangeArrowheads="1"/>
            </p:cNvSpPr>
            <p:nvPr userDrawn="1"/>
          </p:nvSpPr>
          <p:spPr bwMode="hidden">
            <a:xfrm>
              <a:off x="0"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33" name="Rectangle 4">
              <a:extLst>
                <a:ext uri="{FF2B5EF4-FFF2-40B4-BE49-F238E27FC236}">
                  <a16:creationId xmlns:a16="http://schemas.microsoft.com/office/drawing/2014/main" id="{3414D448-01B2-4523-B9B2-55F14B2F840F}"/>
                </a:ext>
              </a:extLst>
            </p:cNvPr>
            <p:cNvSpPr>
              <a:spLocks noChangeArrowheads="1"/>
            </p:cNvSpPr>
            <p:nvPr userDrawn="1"/>
          </p:nvSpPr>
          <p:spPr bwMode="hidden">
            <a:xfrm>
              <a:off x="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34" name="Rectangle 5">
              <a:extLst>
                <a:ext uri="{FF2B5EF4-FFF2-40B4-BE49-F238E27FC236}">
                  <a16:creationId xmlns:a16="http://schemas.microsoft.com/office/drawing/2014/main" id="{304A5BCD-84AB-4F60-8E51-99777BA6E94E}"/>
                </a:ext>
              </a:extLst>
            </p:cNvPr>
            <p:cNvSpPr>
              <a:spLocks noChangeArrowheads="1"/>
            </p:cNvSpPr>
            <p:nvPr userDrawn="1"/>
          </p:nvSpPr>
          <p:spPr bwMode="hidden">
            <a:xfrm>
              <a:off x="1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35" name="Rectangle 6">
              <a:extLst>
                <a:ext uri="{FF2B5EF4-FFF2-40B4-BE49-F238E27FC236}">
                  <a16:creationId xmlns:a16="http://schemas.microsoft.com/office/drawing/2014/main" id="{3D0DF3D8-0B8F-4A5A-88D9-632D17BA813D}"/>
                </a:ext>
              </a:extLst>
            </p:cNvPr>
            <p:cNvSpPr>
              <a:spLocks noChangeArrowheads="1"/>
            </p:cNvSpPr>
            <p:nvPr userDrawn="1"/>
          </p:nvSpPr>
          <p:spPr bwMode="hidden">
            <a:xfrm>
              <a:off x="2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36" name="Rectangle 7">
              <a:extLst>
                <a:ext uri="{FF2B5EF4-FFF2-40B4-BE49-F238E27FC236}">
                  <a16:creationId xmlns:a16="http://schemas.microsoft.com/office/drawing/2014/main" id="{D3E9DF0B-7291-41A5-81C3-3C5BEAE3C2E5}"/>
                </a:ext>
              </a:extLst>
            </p:cNvPr>
            <p:cNvSpPr>
              <a:spLocks noChangeArrowheads="1"/>
            </p:cNvSpPr>
            <p:nvPr userDrawn="1"/>
          </p:nvSpPr>
          <p:spPr bwMode="hidden">
            <a:xfrm>
              <a:off x="3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37" name="Rectangle 8">
              <a:extLst>
                <a:ext uri="{FF2B5EF4-FFF2-40B4-BE49-F238E27FC236}">
                  <a16:creationId xmlns:a16="http://schemas.microsoft.com/office/drawing/2014/main" id="{D6939BFF-8C75-4650-A117-04A5115E840B}"/>
                </a:ext>
              </a:extLst>
            </p:cNvPr>
            <p:cNvSpPr>
              <a:spLocks noChangeArrowheads="1"/>
            </p:cNvSpPr>
            <p:nvPr userDrawn="1"/>
          </p:nvSpPr>
          <p:spPr bwMode="hidden">
            <a:xfrm>
              <a:off x="4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38" name="Rectangle 9">
              <a:extLst>
                <a:ext uri="{FF2B5EF4-FFF2-40B4-BE49-F238E27FC236}">
                  <a16:creationId xmlns:a16="http://schemas.microsoft.com/office/drawing/2014/main" id="{66C4BA7F-280F-4F34-A49D-6AA8321C25C2}"/>
                </a:ext>
              </a:extLst>
            </p:cNvPr>
            <p:cNvSpPr>
              <a:spLocks noChangeArrowheads="1"/>
            </p:cNvSpPr>
            <p:nvPr userDrawn="1"/>
          </p:nvSpPr>
          <p:spPr bwMode="hidden">
            <a:xfrm>
              <a:off x="5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39" name="Rectangle 10">
              <a:extLst>
                <a:ext uri="{FF2B5EF4-FFF2-40B4-BE49-F238E27FC236}">
                  <a16:creationId xmlns:a16="http://schemas.microsoft.com/office/drawing/2014/main" id="{212C03D6-1A0B-4472-BA6C-8E43B3DCC153}"/>
                </a:ext>
              </a:extLst>
            </p:cNvPr>
            <p:cNvSpPr>
              <a:spLocks noChangeArrowheads="1"/>
            </p:cNvSpPr>
            <p:nvPr userDrawn="1"/>
          </p:nvSpPr>
          <p:spPr bwMode="hidden">
            <a:xfrm>
              <a:off x="6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0" name="Rectangle 11">
              <a:extLst>
                <a:ext uri="{FF2B5EF4-FFF2-40B4-BE49-F238E27FC236}">
                  <a16:creationId xmlns:a16="http://schemas.microsoft.com/office/drawing/2014/main" id="{736FD9A1-814C-4B22-AE55-2F36712231F3}"/>
                </a:ext>
              </a:extLst>
            </p:cNvPr>
            <p:cNvSpPr>
              <a:spLocks noChangeArrowheads="1"/>
            </p:cNvSpPr>
            <p:nvPr userDrawn="1"/>
          </p:nvSpPr>
          <p:spPr bwMode="hidden">
            <a:xfrm>
              <a:off x="7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1" name="Rectangle 12">
              <a:extLst>
                <a:ext uri="{FF2B5EF4-FFF2-40B4-BE49-F238E27FC236}">
                  <a16:creationId xmlns:a16="http://schemas.microsoft.com/office/drawing/2014/main" id="{252F98EA-7B1C-4A6E-AA0D-925040A0170C}"/>
                </a:ext>
              </a:extLst>
            </p:cNvPr>
            <p:cNvSpPr>
              <a:spLocks noChangeArrowheads="1"/>
            </p:cNvSpPr>
            <p:nvPr userDrawn="1"/>
          </p:nvSpPr>
          <p:spPr bwMode="hidden">
            <a:xfrm>
              <a:off x="8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2" name="Rectangle 13">
              <a:extLst>
                <a:ext uri="{FF2B5EF4-FFF2-40B4-BE49-F238E27FC236}">
                  <a16:creationId xmlns:a16="http://schemas.microsoft.com/office/drawing/2014/main" id="{80EE573D-4A3E-4C98-B231-E96DBF1473C9}"/>
                </a:ext>
              </a:extLst>
            </p:cNvPr>
            <p:cNvSpPr>
              <a:spLocks noChangeArrowheads="1"/>
            </p:cNvSpPr>
            <p:nvPr userDrawn="1"/>
          </p:nvSpPr>
          <p:spPr bwMode="hidden">
            <a:xfrm>
              <a:off x="9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3" name="Rectangle 14">
              <a:extLst>
                <a:ext uri="{FF2B5EF4-FFF2-40B4-BE49-F238E27FC236}">
                  <a16:creationId xmlns:a16="http://schemas.microsoft.com/office/drawing/2014/main" id="{E758C0E6-4069-423E-AE7D-B3EFF79B6721}"/>
                </a:ext>
              </a:extLst>
            </p:cNvPr>
            <p:cNvSpPr>
              <a:spLocks noChangeArrowheads="1"/>
            </p:cNvSpPr>
            <p:nvPr userDrawn="1"/>
          </p:nvSpPr>
          <p:spPr bwMode="hidden">
            <a:xfrm>
              <a:off x="10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4" name="Rectangle 15">
              <a:extLst>
                <a:ext uri="{FF2B5EF4-FFF2-40B4-BE49-F238E27FC236}">
                  <a16:creationId xmlns:a16="http://schemas.microsoft.com/office/drawing/2014/main" id="{CBD06E6E-F2F3-4525-AF84-11CD837883AE}"/>
                </a:ext>
              </a:extLst>
            </p:cNvPr>
            <p:cNvSpPr>
              <a:spLocks noChangeArrowheads="1"/>
            </p:cNvSpPr>
            <p:nvPr userDrawn="1"/>
          </p:nvSpPr>
          <p:spPr bwMode="hidden">
            <a:xfrm>
              <a:off x="11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5" name="Rectangle 16">
              <a:extLst>
                <a:ext uri="{FF2B5EF4-FFF2-40B4-BE49-F238E27FC236}">
                  <a16:creationId xmlns:a16="http://schemas.microsoft.com/office/drawing/2014/main" id="{33D0C865-C7B3-46B0-B501-8A780F1E8DA0}"/>
                </a:ext>
              </a:extLst>
            </p:cNvPr>
            <p:cNvSpPr>
              <a:spLocks noChangeArrowheads="1"/>
            </p:cNvSpPr>
            <p:nvPr userDrawn="1"/>
          </p:nvSpPr>
          <p:spPr bwMode="hidden">
            <a:xfrm>
              <a:off x="12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6" name="Rectangle 17">
              <a:extLst>
                <a:ext uri="{FF2B5EF4-FFF2-40B4-BE49-F238E27FC236}">
                  <a16:creationId xmlns:a16="http://schemas.microsoft.com/office/drawing/2014/main" id="{FB4C9AF0-031D-4643-BC54-24AF94AF1D19}"/>
                </a:ext>
              </a:extLst>
            </p:cNvPr>
            <p:cNvSpPr>
              <a:spLocks noChangeArrowheads="1"/>
            </p:cNvSpPr>
            <p:nvPr userDrawn="1"/>
          </p:nvSpPr>
          <p:spPr bwMode="hidden">
            <a:xfrm>
              <a:off x="13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7" name="Rectangle 18">
              <a:extLst>
                <a:ext uri="{FF2B5EF4-FFF2-40B4-BE49-F238E27FC236}">
                  <a16:creationId xmlns:a16="http://schemas.microsoft.com/office/drawing/2014/main" id="{6A2A475D-F5AD-4DE4-AA7C-2BE25AA2B0D1}"/>
                </a:ext>
              </a:extLst>
            </p:cNvPr>
            <p:cNvSpPr>
              <a:spLocks noChangeArrowheads="1"/>
            </p:cNvSpPr>
            <p:nvPr userDrawn="1"/>
          </p:nvSpPr>
          <p:spPr bwMode="hidden">
            <a:xfrm>
              <a:off x="14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8" name="Rectangle 19">
              <a:extLst>
                <a:ext uri="{FF2B5EF4-FFF2-40B4-BE49-F238E27FC236}">
                  <a16:creationId xmlns:a16="http://schemas.microsoft.com/office/drawing/2014/main" id="{8C18BC9A-513F-42C9-86FD-A45D320B8B98}"/>
                </a:ext>
              </a:extLst>
            </p:cNvPr>
            <p:cNvSpPr>
              <a:spLocks noChangeArrowheads="1"/>
            </p:cNvSpPr>
            <p:nvPr userDrawn="1"/>
          </p:nvSpPr>
          <p:spPr bwMode="hidden">
            <a:xfrm>
              <a:off x="15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49" name="Rectangle 20">
              <a:extLst>
                <a:ext uri="{FF2B5EF4-FFF2-40B4-BE49-F238E27FC236}">
                  <a16:creationId xmlns:a16="http://schemas.microsoft.com/office/drawing/2014/main" id="{E2C0D228-FE2B-4366-94A0-0F85E88786C2}"/>
                </a:ext>
              </a:extLst>
            </p:cNvPr>
            <p:cNvSpPr>
              <a:spLocks noChangeArrowheads="1"/>
            </p:cNvSpPr>
            <p:nvPr userDrawn="1"/>
          </p:nvSpPr>
          <p:spPr bwMode="hidden">
            <a:xfrm>
              <a:off x="16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0" name="Rectangle 21">
              <a:extLst>
                <a:ext uri="{FF2B5EF4-FFF2-40B4-BE49-F238E27FC236}">
                  <a16:creationId xmlns:a16="http://schemas.microsoft.com/office/drawing/2014/main" id="{EF7697CA-944E-47E5-8267-BAFFD24D47E3}"/>
                </a:ext>
              </a:extLst>
            </p:cNvPr>
            <p:cNvSpPr>
              <a:spLocks noChangeArrowheads="1"/>
            </p:cNvSpPr>
            <p:nvPr userDrawn="1"/>
          </p:nvSpPr>
          <p:spPr bwMode="hidden">
            <a:xfrm>
              <a:off x="17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1" name="Rectangle 22">
              <a:extLst>
                <a:ext uri="{FF2B5EF4-FFF2-40B4-BE49-F238E27FC236}">
                  <a16:creationId xmlns:a16="http://schemas.microsoft.com/office/drawing/2014/main" id="{000BB53F-984B-436E-B221-6FC706BD9EF6}"/>
                </a:ext>
              </a:extLst>
            </p:cNvPr>
            <p:cNvSpPr>
              <a:spLocks noChangeArrowheads="1"/>
            </p:cNvSpPr>
            <p:nvPr userDrawn="1"/>
          </p:nvSpPr>
          <p:spPr bwMode="hidden">
            <a:xfrm>
              <a:off x="18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2" name="Rectangle 23">
              <a:extLst>
                <a:ext uri="{FF2B5EF4-FFF2-40B4-BE49-F238E27FC236}">
                  <a16:creationId xmlns:a16="http://schemas.microsoft.com/office/drawing/2014/main" id="{19A155D7-26A5-4EC0-832A-1622F966A288}"/>
                </a:ext>
              </a:extLst>
            </p:cNvPr>
            <p:cNvSpPr>
              <a:spLocks noChangeArrowheads="1"/>
            </p:cNvSpPr>
            <p:nvPr userDrawn="1"/>
          </p:nvSpPr>
          <p:spPr bwMode="hidden">
            <a:xfrm>
              <a:off x="19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3" name="Rectangle 24">
              <a:extLst>
                <a:ext uri="{FF2B5EF4-FFF2-40B4-BE49-F238E27FC236}">
                  <a16:creationId xmlns:a16="http://schemas.microsoft.com/office/drawing/2014/main" id="{139F2CC8-6DEC-4DFB-B276-E2ECEA747FBE}"/>
                </a:ext>
              </a:extLst>
            </p:cNvPr>
            <p:cNvSpPr>
              <a:spLocks noChangeArrowheads="1"/>
            </p:cNvSpPr>
            <p:nvPr userDrawn="1"/>
          </p:nvSpPr>
          <p:spPr bwMode="hidden">
            <a:xfrm>
              <a:off x="20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4" name="Rectangle 25">
              <a:extLst>
                <a:ext uri="{FF2B5EF4-FFF2-40B4-BE49-F238E27FC236}">
                  <a16:creationId xmlns:a16="http://schemas.microsoft.com/office/drawing/2014/main" id="{AB819D66-F3DA-4CB9-89EE-F725AA0E284F}"/>
                </a:ext>
              </a:extLst>
            </p:cNvPr>
            <p:cNvSpPr>
              <a:spLocks noChangeArrowheads="1"/>
            </p:cNvSpPr>
            <p:nvPr userDrawn="1"/>
          </p:nvSpPr>
          <p:spPr bwMode="hidden">
            <a:xfrm>
              <a:off x="21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5" name="Rectangle 26">
              <a:extLst>
                <a:ext uri="{FF2B5EF4-FFF2-40B4-BE49-F238E27FC236}">
                  <a16:creationId xmlns:a16="http://schemas.microsoft.com/office/drawing/2014/main" id="{45E8BE04-F541-4235-8596-671558720BEA}"/>
                </a:ext>
              </a:extLst>
            </p:cNvPr>
            <p:cNvSpPr>
              <a:spLocks noChangeArrowheads="1"/>
            </p:cNvSpPr>
            <p:nvPr userDrawn="1"/>
          </p:nvSpPr>
          <p:spPr bwMode="hidden">
            <a:xfrm>
              <a:off x="22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6" name="Rectangle 27">
              <a:extLst>
                <a:ext uri="{FF2B5EF4-FFF2-40B4-BE49-F238E27FC236}">
                  <a16:creationId xmlns:a16="http://schemas.microsoft.com/office/drawing/2014/main" id="{61D0433E-63F3-479E-8DD1-18561D430585}"/>
                </a:ext>
              </a:extLst>
            </p:cNvPr>
            <p:cNvSpPr>
              <a:spLocks noChangeArrowheads="1"/>
            </p:cNvSpPr>
            <p:nvPr userDrawn="1"/>
          </p:nvSpPr>
          <p:spPr bwMode="hidden">
            <a:xfrm>
              <a:off x="23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7" name="Rectangle 28">
              <a:extLst>
                <a:ext uri="{FF2B5EF4-FFF2-40B4-BE49-F238E27FC236}">
                  <a16:creationId xmlns:a16="http://schemas.microsoft.com/office/drawing/2014/main" id="{B4A017C6-6592-4271-97DF-33C6946C0FFD}"/>
                </a:ext>
              </a:extLst>
            </p:cNvPr>
            <p:cNvSpPr>
              <a:spLocks noChangeArrowheads="1"/>
            </p:cNvSpPr>
            <p:nvPr userDrawn="1"/>
          </p:nvSpPr>
          <p:spPr bwMode="hidden">
            <a:xfrm>
              <a:off x="24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8" name="Rectangle 29">
              <a:extLst>
                <a:ext uri="{FF2B5EF4-FFF2-40B4-BE49-F238E27FC236}">
                  <a16:creationId xmlns:a16="http://schemas.microsoft.com/office/drawing/2014/main" id="{636F0D0D-DF35-4C4B-AE29-8F23ED2C1013}"/>
                </a:ext>
              </a:extLst>
            </p:cNvPr>
            <p:cNvSpPr>
              <a:spLocks noChangeArrowheads="1"/>
            </p:cNvSpPr>
            <p:nvPr userDrawn="1"/>
          </p:nvSpPr>
          <p:spPr bwMode="hidden">
            <a:xfrm>
              <a:off x="24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59" name="Rectangle 30">
              <a:extLst>
                <a:ext uri="{FF2B5EF4-FFF2-40B4-BE49-F238E27FC236}">
                  <a16:creationId xmlns:a16="http://schemas.microsoft.com/office/drawing/2014/main" id="{758ED337-A079-4AEE-978B-6FA5F1AB8190}"/>
                </a:ext>
              </a:extLst>
            </p:cNvPr>
            <p:cNvSpPr>
              <a:spLocks noChangeArrowheads="1"/>
            </p:cNvSpPr>
            <p:nvPr userDrawn="1"/>
          </p:nvSpPr>
          <p:spPr bwMode="hidden">
            <a:xfrm>
              <a:off x="25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0" name="Rectangle 31">
              <a:extLst>
                <a:ext uri="{FF2B5EF4-FFF2-40B4-BE49-F238E27FC236}">
                  <a16:creationId xmlns:a16="http://schemas.microsoft.com/office/drawing/2014/main" id="{904CE25E-AB72-4E71-9072-EE90F22A6526}"/>
                </a:ext>
              </a:extLst>
            </p:cNvPr>
            <p:cNvSpPr>
              <a:spLocks noChangeArrowheads="1"/>
            </p:cNvSpPr>
            <p:nvPr userDrawn="1"/>
          </p:nvSpPr>
          <p:spPr bwMode="hidden">
            <a:xfrm>
              <a:off x="26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1" name="Rectangle 32">
              <a:extLst>
                <a:ext uri="{FF2B5EF4-FFF2-40B4-BE49-F238E27FC236}">
                  <a16:creationId xmlns:a16="http://schemas.microsoft.com/office/drawing/2014/main" id="{1C00D859-FD48-47D7-92CD-9D6165814936}"/>
                </a:ext>
              </a:extLst>
            </p:cNvPr>
            <p:cNvSpPr>
              <a:spLocks noChangeArrowheads="1"/>
            </p:cNvSpPr>
            <p:nvPr userDrawn="1"/>
          </p:nvSpPr>
          <p:spPr bwMode="hidden">
            <a:xfrm>
              <a:off x="27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2" name="Rectangle 33">
              <a:extLst>
                <a:ext uri="{FF2B5EF4-FFF2-40B4-BE49-F238E27FC236}">
                  <a16:creationId xmlns:a16="http://schemas.microsoft.com/office/drawing/2014/main" id="{C9F2A6A3-12C1-4DC5-828D-D6067C04687D}"/>
                </a:ext>
              </a:extLst>
            </p:cNvPr>
            <p:cNvSpPr>
              <a:spLocks noChangeArrowheads="1"/>
            </p:cNvSpPr>
            <p:nvPr userDrawn="1"/>
          </p:nvSpPr>
          <p:spPr bwMode="hidden">
            <a:xfrm>
              <a:off x="28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3" name="Rectangle 34">
              <a:extLst>
                <a:ext uri="{FF2B5EF4-FFF2-40B4-BE49-F238E27FC236}">
                  <a16:creationId xmlns:a16="http://schemas.microsoft.com/office/drawing/2014/main" id="{B0596E86-F1E6-443D-AF9A-E5F587E9EF33}"/>
                </a:ext>
              </a:extLst>
            </p:cNvPr>
            <p:cNvSpPr>
              <a:spLocks noChangeArrowheads="1"/>
            </p:cNvSpPr>
            <p:nvPr userDrawn="1"/>
          </p:nvSpPr>
          <p:spPr bwMode="hidden">
            <a:xfrm>
              <a:off x="29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4" name="Rectangle 35">
              <a:extLst>
                <a:ext uri="{FF2B5EF4-FFF2-40B4-BE49-F238E27FC236}">
                  <a16:creationId xmlns:a16="http://schemas.microsoft.com/office/drawing/2014/main" id="{9B38A40B-C1D6-4221-AD1E-7BB49B3196BF}"/>
                </a:ext>
              </a:extLst>
            </p:cNvPr>
            <p:cNvSpPr>
              <a:spLocks noChangeArrowheads="1"/>
            </p:cNvSpPr>
            <p:nvPr userDrawn="1"/>
          </p:nvSpPr>
          <p:spPr bwMode="hidden">
            <a:xfrm>
              <a:off x="30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5" name="Rectangle 36">
              <a:extLst>
                <a:ext uri="{FF2B5EF4-FFF2-40B4-BE49-F238E27FC236}">
                  <a16:creationId xmlns:a16="http://schemas.microsoft.com/office/drawing/2014/main" id="{10B1B2C4-3E76-48B1-9D9E-99DA854D0D5C}"/>
                </a:ext>
              </a:extLst>
            </p:cNvPr>
            <p:cNvSpPr>
              <a:spLocks noChangeArrowheads="1"/>
            </p:cNvSpPr>
            <p:nvPr userDrawn="1"/>
          </p:nvSpPr>
          <p:spPr bwMode="hidden">
            <a:xfrm>
              <a:off x="31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6" name="Rectangle 37">
              <a:extLst>
                <a:ext uri="{FF2B5EF4-FFF2-40B4-BE49-F238E27FC236}">
                  <a16:creationId xmlns:a16="http://schemas.microsoft.com/office/drawing/2014/main" id="{4E2458DF-28F0-4FD5-99F0-85C7AD55A9E0}"/>
                </a:ext>
              </a:extLst>
            </p:cNvPr>
            <p:cNvSpPr>
              <a:spLocks noChangeArrowheads="1"/>
            </p:cNvSpPr>
            <p:nvPr userDrawn="1"/>
          </p:nvSpPr>
          <p:spPr bwMode="hidden">
            <a:xfrm>
              <a:off x="32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7" name="Rectangle 38">
              <a:extLst>
                <a:ext uri="{FF2B5EF4-FFF2-40B4-BE49-F238E27FC236}">
                  <a16:creationId xmlns:a16="http://schemas.microsoft.com/office/drawing/2014/main" id="{348AE9D3-44CB-45C9-B86F-1B44996308F9}"/>
                </a:ext>
              </a:extLst>
            </p:cNvPr>
            <p:cNvSpPr>
              <a:spLocks noChangeArrowheads="1"/>
            </p:cNvSpPr>
            <p:nvPr userDrawn="1"/>
          </p:nvSpPr>
          <p:spPr bwMode="hidden">
            <a:xfrm>
              <a:off x="33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8" name="Rectangle 39">
              <a:extLst>
                <a:ext uri="{FF2B5EF4-FFF2-40B4-BE49-F238E27FC236}">
                  <a16:creationId xmlns:a16="http://schemas.microsoft.com/office/drawing/2014/main" id="{79720E80-DBE1-4A19-B92F-2E0C7D875BE7}"/>
                </a:ext>
              </a:extLst>
            </p:cNvPr>
            <p:cNvSpPr>
              <a:spLocks noChangeArrowheads="1"/>
            </p:cNvSpPr>
            <p:nvPr userDrawn="1"/>
          </p:nvSpPr>
          <p:spPr bwMode="hidden">
            <a:xfrm>
              <a:off x="34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69" name="Rectangle 40">
              <a:extLst>
                <a:ext uri="{FF2B5EF4-FFF2-40B4-BE49-F238E27FC236}">
                  <a16:creationId xmlns:a16="http://schemas.microsoft.com/office/drawing/2014/main" id="{82EFC8AE-8298-4A2E-9B07-DA82AB66EBF8}"/>
                </a:ext>
              </a:extLst>
            </p:cNvPr>
            <p:cNvSpPr>
              <a:spLocks noChangeArrowheads="1"/>
            </p:cNvSpPr>
            <p:nvPr userDrawn="1"/>
          </p:nvSpPr>
          <p:spPr bwMode="hidden">
            <a:xfrm>
              <a:off x="35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0" name="Rectangle 41">
              <a:extLst>
                <a:ext uri="{FF2B5EF4-FFF2-40B4-BE49-F238E27FC236}">
                  <a16:creationId xmlns:a16="http://schemas.microsoft.com/office/drawing/2014/main" id="{86D481F9-D192-404F-A085-12F5EC769CD9}"/>
                </a:ext>
              </a:extLst>
            </p:cNvPr>
            <p:cNvSpPr>
              <a:spLocks noChangeArrowheads="1"/>
            </p:cNvSpPr>
            <p:nvPr userDrawn="1"/>
          </p:nvSpPr>
          <p:spPr bwMode="hidden">
            <a:xfrm>
              <a:off x="36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1" name="Rectangle 42">
              <a:extLst>
                <a:ext uri="{FF2B5EF4-FFF2-40B4-BE49-F238E27FC236}">
                  <a16:creationId xmlns:a16="http://schemas.microsoft.com/office/drawing/2014/main" id="{E49E01B9-5362-4ED5-B876-5358D4F2C7D9}"/>
                </a:ext>
              </a:extLst>
            </p:cNvPr>
            <p:cNvSpPr>
              <a:spLocks noChangeArrowheads="1"/>
            </p:cNvSpPr>
            <p:nvPr userDrawn="1"/>
          </p:nvSpPr>
          <p:spPr bwMode="hidden">
            <a:xfrm>
              <a:off x="37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2" name="Rectangle 43">
              <a:extLst>
                <a:ext uri="{FF2B5EF4-FFF2-40B4-BE49-F238E27FC236}">
                  <a16:creationId xmlns:a16="http://schemas.microsoft.com/office/drawing/2014/main" id="{F60AE2EF-3BD7-4998-A80B-C55EEAEAE687}"/>
                </a:ext>
              </a:extLst>
            </p:cNvPr>
            <p:cNvSpPr>
              <a:spLocks noChangeArrowheads="1"/>
            </p:cNvSpPr>
            <p:nvPr userDrawn="1"/>
          </p:nvSpPr>
          <p:spPr bwMode="hidden">
            <a:xfrm>
              <a:off x="38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3" name="Rectangle 44">
              <a:extLst>
                <a:ext uri="{FF2B5EF4-FFF2-40B4-BE49-F238E27FC236}">
                  <a16:creationId xmlns:a16="http://schemas.microsoft.com/office/drawing/2014/main" id="{0B1EB394-F06D-4493-8D01-3C113ABA4460}"/>
                </a:ext>
              </a:extLst>
            </p:cNvPr>
            <p:cNvSpPr>
              <a:spLocks noChangeArrowheads="1"/>
            </p:cNvSpPr>
            <p:nvPr userDrawn="1"/>
          </p:nvSpPr>
          <p:spPr bwMode="hidden">
            <a:xfrm>
              <a:off x="39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4" name="Rectangle 45">
              <a:extLst>
                <a:ext uri="{FF2B5EF4-FFF2-40B4-BE49-F238E27FC236}">
                  <a16:creationId xmlns:a16="http://schemas.microsoft.com/office/drawing/2014/main" id="{1069EA9F-2434-4DDA-B84A-A0A59EC714A3}"/>
                </a:ext>
              </a:extLst>
            </p:cNvPr>
            <p:cNvSpPr>
              <a:spLocks noChangeArrowheads="1"/>
            </p:cNvSpPr>
            <p:nvPr userDrawn="1"/>
          </p:nvSpPr>
          <p:spPr bwMode="hidden">
            <a:xfrm>
              <a:off x="40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5" name="Rectangle 46">
              <a:extLst>
                <a:ext uri="{FF2B5EF4-FFF2-40B4-BE49-F238E27FC236}">
                  <a16:creationId xmlns:a16="http://schemas.microsoft.com/office/drawing/2014/main" id="{DBC3EFAB-263F-4379-9799-F75C92B87888}"/>
                </a:ext>
              </a:extLst>
            </p:cNvPr>
            <p:cNvSpPr>
              <a:spLocks noChangeArrowheads="1"/>
            </p:cNvSpPr>
            <p:nvPr userDrawn="1"/>
          </p:nvSpPr>
          <p:spPr bwMode="hidden">
            <a:xfrm>
              <a:off x="41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6" name="Rectangle 47">
              <a:extLst>
                <a:ext uri="{FF2B5EF4-FFF2-40B4-BE49-F238E27FC236}">
                  <a16:creationId xmlns:a16="http://schemas.microsoft.com/office/drawing/2014/main" id="{C0C5B189-B756-43AD-A596-3E377A79ABD2}"/>
                </a:ext>
              </a:extLst>
            </p:cNvPr>
            <p:cNvSpPr>
              <a:spLocks noChangeArrowheads="1"/>
            </p:cNvSpPr>
            <p:nvPr userDrawn="1"/>
          </p:nvSpPr>
          <p:spPr bwMode="hidden">
            <a:xfrm>
              <a:off x="42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7" name="Rectangle 48">
              <a:extLst>
                <a:ext uri="{FF2B5EF4-FFF2-40B4-BE49-F238E27FC236}">
                  <a16:creationId xmlns:a16="http://schemas.microsoft.com/office/drawing/2014/main" id="{0963890C-28BF-4AB7-8613-6D5D0F8C88AD}"/>
                </a:ext>
              </a:extLst>
            </p:cNvPr>
            <p:cNvSpPr>
              <a:spLocks noChangeArrowheads="1"/>
            </p:cNvSpPr>
            <p:nvPr userDrawn="1"/>
          </p:nvSpPr>
          <p:spPr bwMode="hidden">
            <a:xfrm>
              <a:off x="43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8" name="Rectangle 49">
              <a:extLst>
                <a:ext uri="{FF2B5EF4-FFF2-40B4-BE49-F238E27FC236}">
                  <a16:creationId xmlns:a16="http://schemas.microsoft.com/office/drawing/2014/main" id="{393FF9F5-150D-4EBC-A201-14530E100E5C}"/>
                </a:ext>
              </a:extLst>
            </p:cNvPr>
            <p:cNvSpPr>
              <a:spLocks noChangeArrowheads="1"/>
            </p:cNvSpPr>
            <p:nvPr userDrawn="1"/>
          </p:nvSpPr>
          <p:spPr bwMode="hidden">
            <a:xfrm>
              <a:off x="44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79" name="Rectangle 50">
              <a:extLst>
                <a:ext uri="{FF2B5EF4-FFF2-40B4-BE49-F238E27FC236}">
                  <a16:creationId xmlns:a16="http://schemas.microsoft.com/office/drawing/2014/main" id="{7ADA4F58-9716-4DA5-898D-ED04F638CDE9}"/>
                </a:ext>
              </a:extLst>
            </p:cNvPr>
            <p:cNvSpPr>
              <a:spLocks noChangeArrowheads="1"/>
            </p:cNvSpPr>
            <p:nvPr userDrawn="1"/>
          </p:nvSpPr>
          <p:spPr bwMode="hidden">
            <a:xfrm>
              <a:off x="45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0" name="Rectangle 51">
              <a:extLst>
                <a:ext uri="{FF2B5EF4-FFF2-40B4-BE49-F238E27FC236}">
                  <a16:creationId xmlns:a16="http://schemas.microsoft.com/office/drawing/2014/main" id="{F1E1D316-D38E-4BBE-8B01-FA73CB62D7CA}"/>
                </a:ext>
              </a:extLst>
            </p:cNvPr>
            <p:cNvSpPr>
              <a:spLocks noChangeArrowheads="1"/>
            </p:cNvSpPr>
            <p:nvPr userDrawn="1"/>
          </p:nvSpPr>
          <p:spPr bwMode="hidden">
            <a:xfrm>
              <a:off x="46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1" name="Rectangle 52">
              <a:extLst>
                <a:ext uri="{FF2B5EF4-FFF2-40B4-BE49-F238E27FC236}">
                  <a16:creationId xmlns:a16="http://schemas.microsoft.com/office/drawing/2014/main" id="{DB1E74FA-A81B-4A8F-BC49-4690F19CB62D}"/>
                </a:ext>
              </a:extLst>
            </p:cNvPr>
            <p:cNvSpPr>
              <a:spLocks noChangeArrowheads="1"/>
            </p:cNvSpPr>
            <p:nvPr userDrawn="1"/>
          </p:nvSpPr>
          <p:spPr bwMode="hidden">
            <a:xfrm>
              <a:off x="47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2" name="Rectangle 53">
              <a:extLst>
                <a:ext uri="{FF2B5EF4-FFF2-40B4-BE49-F238E27FC236}">
                  <a16:creationId xmlns:a16="http://schemas.microsoft.com/office/drawing/2014/main" id="{86C8C0EC-8851-44E3-985A-5865500FF85A}"/>
                </a:ext>
              </a:extLst>
            </p:cNvPr>
            <p:cNvSpPr>
              <a:spLocks noChangeArrowheads="1"/>
            </p:cNvSpPr>
            <p:nvPr userDrawn="1"/>
          </p:nvSpPr>
          <p:spPr bwMode="hidden">
            <a:xfrm>
              <a:off x="48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3" name="Rectangle 54">
              <a:extLst>
                <a:ext uri="{FF2B5EF4-FFF2-40B4-BE49-F238E27FC236}">
                  <a16:creationId xmlns:a16="http://schemas.microsoft.com/office/drawing/2014/main" id="{02E6DE04-FAE7-4993-9FD3-2A90701B834B}"/>
                </a:ext>
              </a:extLst>
            </p:cNvPr>
            <p:cNvSpPr>
              <a:spLocks noChangeArrowheads="1"/>
            </p:cNvSpPr>
            <p:nvPr userDrawn="1"/>
          </p:nvSpPr>
          <p:spPr bwMode="hidden">
            <a:xfrm>
              <a:off x="48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4" name="Rectangle 55">
              <a:extLst>
                <a:ext uri="{FF2B5EF4-FFF2-40B4-BE49-F238E27FC236}">
                  <a16:creationId xmlns:a16="http://schemas.microsoft.com/office/drawing/2014/main" id="{C4D7D3CA-018E-484E-A416-451E70F00C40}"/>
                </a:ext>
              </a:extLst>
            </p:cNvPr>
            <p:cNvSpPr>
              <a:spLocks noChangeArrowheads="1"/>
            </p:cNvSpPr>
            <p:nvPr userDrawn="1"/>
          </p:nvSpPr>
          <p:spPr bwMode="hidden">
            <a:xfrm>
              <a:off x="49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5" name="Rectangle 56">
              <a:extLst>
                <a:ext uri="{FF2B5EF4-FFF2-40B4-BE49-F238E27FC236}">
                  <a16:creationId xmlns:a16="http://schemas.microsoft.com/office/drawing/2014/main" id="{638B76AD-A5F5-41AC-B003-8BE4561B4490}"/>
                </a:ext>
              </a:extLst>
            </p:cNvPr>
            <p:cNvSpPr>
              <a:spLocks noChangeArrowheads="1"/>
            </p:cNvSpPr>
            <p:nvPr userDrawn="1"/>
          </p:nvSpPr>
          <p:spPr bwMode="hidden">
            <a:xfrm>
              <a:off x="50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6" name="Rectangle 57">
              <a:extLst>
                <a:ext uri="{FF2B5EF4-FFF2-40B4-BE49-F238E27FC236}">
                  <a16:creationId xmlns:a16="http://schemas.microsoft.com/office/drawing/2014/main" id="{4DA28BCC-B474-4F75-9733-0CAAD217C326}"/>
                </a:ext>
              </a:extLst>
            </p:cNvPr>
            <p:cNvSpPr>
              <a:spLocks noChangeArrowheads="1"/>
            </p:cNvSpPr>
            <p:nvPr userDrawn="1"/>
          </p:nvSpPr>
          <p:spPr bwMode="hidden">
            <a:xfrm>
              <a:off x="51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7" name="Rectangle 58">
              <a:extLst>
                <a:ext uri="{FF2B5EF4-FFF2-40B4-BE49-F238E27FC236}">
                  <a16:creationId xmlns:a16="http://schemas.microsoft.com/office/drawing/2014/main" id="{3FA14A0F-A3B1-4D8A-8582-0679A01FE7D7}"/>
                </a:ext>
              </a:extLst>
            </p:cNvPr>
            <p:cNvSpPr>
              <a:spLocks noChangeArrowheads="1"/>
            </p:cNvSpPr>
            <p:nvPr userDrawn="1"/>
          </p:nvSpPr>
          <p:spPr bwMode="hidden">
            <a:xfrm>
              <a:off x="52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8" name="Rectangle 59">
              <a:extLst>
                <a:ext uri="{FF2B5EF4-FFF2-40B4-BE49-F238E27FC236}">
                  <a16:creationId xmlns:a16="http://schemas.microsoft.com/office/drawing/2014/main" id="{DBEA324B-1B90-45ED-B7F9-9E676F17F142}"/>
                </a:ext>
              </a:extLst>
            </p:cNvPr>
            <p:cNvSpPr>
              <a:spLocks noChangeArrowheads="1"/>
            </p:cNvSpPr>
            <p:nvPr userDrawn="1"/>
          </p:nvSpPr>
          <p:spPr bwMode="hidden">
            <a:xfrm>
              <a:off x="53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89" name="Rectangle 60">
              <a:extLst>
                <a:ext uri="{FF2B5EF4-FFF2-40B4-BE49-F238E27FC236}">
                  <a16:creationId xmlns:a16="http://schemas.microsoft.com/office/drawing/2014/main" id="{815E310F-5334-4137-B136-7B3EB11C4053}"/>
                </a:ext>
              </a:extLst>
            </p:cNvPr>
            <p:cNvSpPr>
              <a:spLocks noChangeArrowheads="1"/>
            </p:cNvSpPr>
            <p:nvPr userDrawn="1"/>
          </p:nvSpPr>
          <p:spPr bwMode="hidden">
            <a:xfrm>
              <a:off x="54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90" name="Rectangle 61">
              <a:extLst>
                <a:ext uri="{FF2B5EF4-FFF2-40B4-BE49-F238E27FC236}">
                  <a16:creationId xmlns:a16="http://schemas.microsoft.com/office/drawing/2014/main" id="{78C7B2DE-BAC8-4E30-B0B9-EE0C1703DE7A}"/>
                </a:ext>
              </a:extLst>
            </p:cNvPr>
            <p:cNvSpPr>
              <a:spLocks noChangeArrowheads="1"/>
            </p:cNvSpPr>
            <p:nvPr userDrawn="1"/>
          </p:nvSpPr>
          <p:spPr bwMode="hidden">
            <a:xfrm>
              <a:off x="55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91" name="Rectangle 62">
              <a:extLst>
                <a:ext uri="{FF2B5EF4-FFF2-40B4-BE49-F238E27FC236}">
                  <a16:creationId xmlns:a16="http://schemas.microsoft.com/office/drawing/2014/main" id="{7E2DA280-928C-43A7-8644-854AC3619EDD}"/>
                </a:ext>
              </a:extLst>
            </p:cNvPr>
            <p:cNvSpPr>
              <a:spLocks noChangeArrowheads="1"/>
            </p:cNvSpPr>
            <p:nvPr userDrawn="1"/>
          </p:nvSpPr>
          <p:spPr bwMode="hidden">
            <a:xfrm>
              <a:off x="56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92" name="Rectangle 63">
              <a:extLst>
                <a:ext uri="{FF2B5EF4-FFF2-40B4-BE49-F238E27FC236}">
                  <a16:creationId xmlns:a16="http://schemas.microsoft.com/office/drawing/2014/main" id="{20BA36B2-8A3A-4634-8A8D-3DBC122511C0}"/>
                </a:ext>
              </a:extLst>
            </p:cNvPr>
            <p:cNvSpPr>
              <a:spLocks noChangeArrowheads="1"/>
            </p:cNvSpPr>
            <p:nvPr userDrawn="1"/>
          </p:nvSpPr>
          <p:spPr bwMode="hidden">
            <a:xfrm>
              <a:off x="431" y="0"/>
              <a:ext cx="5331" cy="432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sp>
          <p:nvSpPr>
            <p:cNvPr id="1093" name="Rectangle 64">
              <a:extLst>
                <a:ext uri="{FF2B5EF4-FFF2-40B4-BE49-F238E27FC236}">
                  <a16:creationId xmlns:a16="http://schemas.microsoft.com/office/drawing/2014/main" id="{3BE9FAFA-84A7-490B-97C7-88D835F26948}"/>
                </a:ext>
              </a:extLst>
            </p:cNvPr>
            <p:cNvSpPr>
              <a:spLocks noChangeArrowheads="1"/>
            </p:cNvSpPr>
            <p:nvPr userDrawn="1"/>
          </p:nvSpPr>
          <p:spPr bwMode="blackGray">
            <a:xfrm>
              <a:off x="0" y="1081"/>
              <a:ext cx="4378" cy="47"/>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en-US" altLang="en-US"/>
            </a:p>
          </p:txBody>
        </p:sp>
      </p:grpSp>
      <p:sp>
        <p:nvSpPr>
          <p:cNvPr id="1027" name="Rectangle 65">
            <a:extLst>
              <a:ext uri="{FF2B5EF4-FFF2-40B4-BE49-F238E27FC236}">
                <a16:creationId xmlns:a16="http://schemas.microsoft.com/office/drawing/2014/main" id="{E43E645E-22C2-4FE4-AF08-732C1E8E8978}"/>
              </a:ext>
            </a:extLst>
          </p:cNvPr>
          <p:cNvSpPr>
            <a:spLocks noGrp="1" noChangeArrowheads="1"/>
          </p:cNvSpPr>
          <p:nvPr>
            <p:ph type="title"/>
          </p:nvPr>
        </p:nvSpPr>
        <p:spPr bwMode="auto">
          <a:xfrm>
            <a:off x="871538" y="192088"/>
            <a:ext cx="81629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n-US" altLang="en-US"/>
              <a:t>Click to edit Master title style</a:t>
            </a:r>
          </a:p>
        </p:txBody>
      </p:sp>
      <p:sp>
        <p:nvSpPr>
          <p:cNvPr id="1028" name="Rectangle 66">
            <a:extLst>
              <a:ext uri="{FF2B5EF4-FFF2-40B4-BE49-F238E27FC236}">
                <a16:creationId xmlns:a16="http://schemas.microsoft.com/office/drawing/2014/main" id="{E6ADC716-9C3C-4953-843B-9601A82ECBA8}"/>
              </a:ext>
            </a:extLst>
          </p:cNvPr>
          <p:cNvSpPr>
            <a:spLocks noGrp="1" noChangeArrowheads="1"/>
          </p:cNvSpPr>
          <p:nvPr>
            <p:ph type="body" idx="1"/>
          </p:nvPr>
        </p:nvSpPr>
        <p:spPr bwMode="auto">
          <a:xfrm>
            <a:off x="912813" y="1905000"/>
            <a:ext cx="8110537"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3315" name="Rectangle 67">
            <a:extLst>
              <a:ext uri="{FF2B5EF4-FFF2-40B4-BE49-F238E27FC236}">
                <a16:creationId xmlns:a16="http://schemas.microsoft.com/office/drawing/2014/main" id="{8B9EBEE4-D3EF-4D12-9493-9485A6ABA058}"/>
              </a:ext>
            </a:extLst>
          </p:cNvPr>
          <p:cNvSpPr>
            <a:spLocks noGrp="1" noChangeArrowheads="1"/>
          </p:cNvSpPr>
          <p:nvPr>
            <p:ph type="dt" sz="half" idx="2"/>
          </p:nvPr>
        </p:nvSpPr>
        <p:spPr bwMode="auto">
          <a:xfrm>
            <a:off x="1152525" y="6286500"/>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ltLang="en-US"/>
          </a:p>
        </p:txBody>
      </p:sp>
      <p:sp>
        <p:nvSpPr>
          <p:cNvPr id="53316" name="Rectangle 68">
            <a:extLst>
              <a:ext uri="{FF2B5EF4-FFF2-40B4-BE49-F238E27FC236}">
                <a16:creationId xmlns:a16="http://schemas.microsoft.com/office/drawing/2014/main" id="{CADF4891-2A76-414F-A6DC-B4C8B62CE258}"/>
              </a:ext>
            </a:extLst>
          </p:cNvPr>
          <p:cNvSpPr>
            <a:spLocks noGrp="1" noChangeArrowheads="1"/>
          </p:cNvSpPr>
          <p:nvPr>
            <p:ph type="ftr" sz="quarter" idx="3"/>
          </p:nvPr>
        </p:nvSpPr>
        <p:spPr bwMode="auto">
          <a:xfrm>
            <a:off x="3590925" y="62865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ltLang="en-US"/>
          </a:p>
        </p:txBody>
      </p:sp>
      <p:sp>
        <p:nvSpPr>
          <p:cNvPr id="53317" name="Rectangle 69">
            <a:extLst>
              <a:ext uri="{FF2B5EF4-FFF2-40B4-BE49-F238E27FC236}">
                <a16:creationId xmlns:a16="http://schemas.microsoft.com/office/drawing/2014/main" id="{9783848A-4870-4210-B24F-6C4076A77EA3}"/>
              </a:ext>
            </a:extLst>
          </p:cNvPr>
          <p:cNvSpPr>
            <a:spLocks noGrp="1" noChangeArrowheads="1"/>
          </p:cNvSpPr>
          <p:nvPr>
            <p:ph type="sldNum" sz="quarter" idx="4"/>
          </p:nvPr>
        </p:nvSpPr>
        <p:spPr bwMode="auto">
          <a:xfrm>
            <a:off x="7019925" y="6286500"/>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EA252E31-E775-4FB5-A6B9-573CF28BC68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4"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anose="020B0604030504040204" pitchFamily="34" charset="0"/>
        </a:defRPr>
      </a:lvl2pPr>
      <a:lvl3pPr algn="l" rtl="0" eaLnBrk="0" fontAlgn="base" hangingPunct="0">
        <a:spcBef>
          <a:spcPct val="0"/>
        </a:spcBef>
        <a:spcAft>
          <a:spcPct val="0"/>
        </a:spcAft>
        <a:defRPr sz="4400">
          <a:solidFill>
            <a:schemeClr val="tx2"/>
          </a:solidFill>
          <a:latin typeface="Verdana" panose="020B0604030504040204" pitchFamily="34" charset="0"/>
        </a:defRPr>
      </a:lvl3pPr>
      <a:lvl4pPr algn="l" rtl="0" eaLnBrk="0" fontAlgn="base" hangingPunct="0">
        <a:spcBef>
          <a:spcPct val="0"/>
        </a:spcBef>
        <a:spcAft>
          <a:spcPct val="0"/>
        </a:spcAft>
        <a:defRPr sz="4400">
          <a:solidFill>
            <a:schemeClr val="tx2"/>
          </a:solidFill>
          <a:latin typeface="Verdana" panose="020B0604030504040204" pitchFamily="34" charset="0"/>
        </a:defRPr>
      </a:lvl4pPr>
      <a:lvl5pPr algn="l" rtl="0" eaLnBrk="0" fontAlgn="base" hangingPunct="0">
        <a:spcBef>
          <a:spcPct val="0"/>
        </a:spcBef>
        <a:spcAft>
          <a:spcPct val="0"/>
        </a:spcAft>
        <a:defRPr sz="4400">
          <a:solidFill>
            <a:schemeClr val="tx2"/>
          </a:solidFill>
          <a:latin typeface="Verdana" panose="020B0604030504040204" pitchFamily="34" charset="0"/>
        </a:defRPr>
      </a:lvl5pPr>
      <a:lvl6pPr marL="457200" algn="l" rtl="0" fontAlgn="base">
        <a:spcBef>
          <a:spcPct val="0"/>
        </a:spcBef>
        <a:spcAft>
          <a:spcPct val="0"/>
        </a:spcAft>
        <a:defRPr sz="4400">
          <a:solidFill>
            <a:schemeClr val="tx2"/>
          </a:solidFill>
          <a:latin typeface="Verdana" panose="020B0604030504040204" pitchFamily="34" charset="0"/>
        </a:defRPr>
      </a:lvl6pPr>
      <a:lvl7pPr marL="914400" algn="l" rtl="0" fontAlgn="base">
        <a:spcBef>
          <a:spcPct val="0"/>
        </a:spcBef>
        <a:spcAft>
          <a:spcPct val="0"/>
        </a:spcAft>
        <a:defRPr sz="4400">
          <a:solidFill>
            <a:schemeClr val="tx2"/>
          </a:solidFill>
          <a:latin typeface="Verdana" panose="020B0604030504040204" pitchFamily="34" charset="0"/>
        </a:defRPr>
      </a:lvl7pPr>
      <a:lvl8pPr marL="1371600" algn="l" rtl="0" fontAlgn="base">
        <a:spcBef>
          <a:spcPct val="0"/>
        </a:spcBef>
        <a:spcAft>
          <a:spcPct val="0"/>
        </a:spcAft>
        <a:defRPr sz="4400">
          <a:solidFill>
            <a:schemeClr val="tx2"/>
          </a:solidFill>
          <a:latin typeface="Verdana" panose="020B0604030504040204" pitchFamily="34" charset="0"/>
        </a:defRPr>
      </a:lvl8pPr>
      <a:lvl9pPr marL="1828800" algn="l" rtl="0" fontAlgn="base">
        <a:spcBef>
          <a:spcPct val="0"/>
        </a:spcBef>
        <a:spcAft>
          <a:spcPct val="0"/>
        </a:spcAft>
        <a:defRPr sz="4400">
          <a:solidFill>
            <a:schemeClr val="tx2"/>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folHlink"/>
        </a:buClr>
        <a:buSzPct val="75000"/>
        <a:buFont typeface="Wingdings" panose="05000000000000000000" pitchFamily="2" charset="2"/>
        <a:buChar char="n"/>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hlink"/>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1"/>
        </a:buClr>
        <a:buSzPct val="8500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bible.logos.com/passage/niv/Gen%2022.17-18" TargetMode="External"/><Relationship Id="rId2" Type="http://schemas.openxmlformats.org/officeDocument/2006/relationships/hyperlink" Target="http://bible.logos.com/passage/niv/Gen.%2018.18" TargetMode="External"/><Relationship Id="rId1" Type="http://schemas.openxmlformats.org/officeDocument/2006/relationships/slideLayout" Target="../slideLayouts/slideLayout2.xml"/><Relationship Id="rId5" Type="http://schemas.openxmlformats.org/officeDocument/2006/relationships/hyperlink" Target="http://bible.logos.com/passage/niv/Gen%2028.12-14" TargetMode="External"/><Relationship Id="rId4" Type="http://schemas.openxmlformats.org/officeDocument/2006/relationships/hyperlink" Target="http://bible.logos.com/passage/niv/Gen%2026.24"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This%20PowerPoint%20presentation%20is%20available%20along%20with%20related%20mhttp:/home.snu.edu/~hculbert/ppt.ht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newundersol.blogspot.com/" TargetMode="External"/><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BE5B7B4-F951-4D73-8EF8-1D2DD006A783}"/>
              </a:ext>
            </a:extLst>
          </p:cNvPr>
          <p:cNvSpPr>
            <a:spLocks noGrp="1" noChangeArrowheads="1"/>
          </p:cNvSpPr>
          <p:nvPr>
            <p:ph type="ctrTitle"/>
          </p:nvPr>
        </p:nvSpPr>
        <p:spPr/>
        <p:txBody>
          <a:bodyPr/>
          <a:lstStyle/>
          <a:p>
            <a:pPr eaLnBrk="1" hangingPunct="1"/>
            <a:r>
              <a:rPr lang="en-US" altLang="en-US"/>
              <a:t>Missions visualized </a:t>
            </a:r>
            <a:br>
              <a:rPr lang="en-US" altLang="en-US"/>
            </a:br>
            <a:r>
              <a:rPr lang="en-US" altLang="en-US"/>
              <a:t>in Scripture</a:t>
            </a:r>
          </a:p>
        </p:txBody>
      </p:sp>
      <p:sp>
        <p:nvSpPr>
          <p:cNvPr id="3075" name="Rectangle 3">
            <a:extLst>
              <a:ext uri="{FF2B5EF4-FFF2-40B4-BE49-F238E27FC236}">
                <a16:creationId xmlns:a16="http://schemas.microsoft.com/office/drawing/2014/main" id="{EE6B4EFC-9A6E-4D69-8490-1CEE0C902D2B}"/>
              </a:ext>
            </a:extLst>
          </p:cNvPr>
          <p:cNvSpPr>
            <a:spLocks noGrp="1" noChangeArrowheads="1"/>
          </p:cNvSpPr>
          <p:nvPr>
            <p:ph type="subTitle" idx="1"/>
          </p:nvPr>
        </p:nvSpPr>
        <p:spPr/>
        <p:txBody>
          <a:bodyPr/>
          <a:lstStyle/>
          <a:p>
            <a:pPr eaLnBrk="1" hangingPunct="1"/>
            <a:r>
              <a:rPr lang="en-US" altLang="en-US"/>
              <a:t>Howard Culbertson</a:t>
            </a:r>
          </a:p>
          <a:p>
            <a:pPr eaLnBrk="1" hangingPunct="1"/>
            <a:r>
              <a:rPr lang="en-US" altLang="en-US"/>
              <a:t>Southern Nazarene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F3A2B11B-FF57-413E-A85E-6CE022634E22}"/>
              </a:ext>
            </a:extLst>
          </p:cNvPr>
          <p:cNvSpPr>
            <a:spLocks noGrp="1" noChangeArrowheads="1"/>
          </p:cNvSpPr>
          <p:nvPr>
            <p:ph type="title"/>
          </p:nvPr>
        </p:nvSpPr>
        <p:spPr>
          <a:xfrm>
            <a:off x="904875" y="1752600"/>
            <a:ext cx="7858125" cy="2101850"/>
          </a:xfrm>
        </p:spPr>
        <p:txBody>
          <a:bodyPr/>
          <a:lstStyle/>
          <a:p>
            <a:pPr eaLnBrk="1" hangingPunct="1"/>
            <a:r>
              <a:rPr lang="en-US" altLang="en-US"/>
              <a:t>The God of Daniel – He is the living God – Daniel 2, 4, 6</a:t>
            </a:r>
          </a:p>
        </p:txBody>
      </p:sp>
      <p:pic>
        <p:nvPicPr>
          <p:cNvPr id="12291" name="Picture 3">
            <a:extLst>
              <a:ext uri="{FF2B5EF4-FFF2-40B4-BE49-F238E27FC236}">
                <a16:creationId xmlns:a16="http://schemas.microsoft.com/office/drawing/2014/main" id="{E6DE67B1-31BD-464C-8225-8010149BCB0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96000" y="4038600"/>
            <a:ext cx="2479675" cy="166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4210"/>
                                        </p:tgtEl>
                                        <p:attrNameLst>
                                          <p:attrName>style.visibility</p:attrName>
                                        </p:attrNameLst>
                                      </p:cBhvr>
                                      <p:to>
                                        <p:strVal val="visible"/>
                                      </p:to>
                                    </p:set>
                                    <p:anim calcmode="lin" valueType="num">
                                      <p:cBhvr additive="base">
                                        <p:cTn id="7" dur="500" fill="hold"/>
                                        <p:tgtEl>
                                          <p:spTgt spid="94210"/>
                                        </p:tgtEl>
                                        <p:attrNameLst>
                                          <p:attrName>ppt_x</p:attrName>
                                        </p:attrNameLst>
                                      </p:cBhvr>
                                      <p:tavLst>
                                        <p:tav tm="0">
                                          <p:val>
                                            <p:strVal val="0-#ppt_w/2"/>
                                          </p:val>
                                        </p:tav>
                                        <p:tav tm="100000">
                                          <p:val>
                                            <p:strVal val="#ppt_x"/>
                                          </p:val>
                                        </p:tav>
                                      </p:tavLst>
                                    </p:anim>
                                    <p:anim calcmode="lin" valueType="num">
                                      <p:cBhvr additive="base">
                                        <p:cTn id="8" dur="500" fill="hold"/>
                                        <p:tgtEl>
                                          <p:spTgt spid="94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5D48904F-F956-4ED0-9976-D82BCAA8CD87}"/>
              </a:ext>
            </a:extLst>
          </p:cNvPr>
          <p:cNvSpPr>
            <a:spLocks noGrp="1" noChangeArrowheads="1"/>
          </p:cNvSpPr>
          <p:nvPr>
            <p:ph type="title"/>
          </p:nvPr>
        </p:nvSpPr>
        <p:spPr>
          <a:xfrm>
            <a:off x="871538" y="862013"/>
            <a:ext cx="8162925" cy="762000"/>
          </a:xfrm>
        </p:spPr>
        <p:txBody>
          <a:bodyPr/>
          <a:lstStyle/>
          <a:p>
            <a:pPr eaLnBrk="1" hangingPunct="1"/>
            <a:r>
              <a:rPr lang="en-US" altLang="en-US"/>
              <a:t>Jonah’s story</a:t>
            </a:r>
          </a:p>
        </p:txBody>
      </p:sp>
      <p:pic>
        <p:nvPicPr>
          <p:cNvPr id="13315" name="Picture 3">
            <a:extLst>
              <a:ext uri="{FF2B5EF4-FFF2-40B4-BE49-F238E27FC236}">
                <a16:creationId xmlns:a16="http://schemas.microsoft.com/office/drawing/2014/main" id="{5EEC9AA8-D02B-4319-966C-C6CFBA57C01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953000" y="3429000"/>
            <a:ext cx="2441575" cy="1531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9090"/>
                                        </p:tgtEl>
                                        <p:attrNameLst>
                                          <p:attrName>style.visibility</p:attrName>
                                        </p:attrNameLst>
                                      </p:cBhvr>
                                      <p:to>
                                        <p:strVal val="visible"/>
                                      </p:to>
                                    </p:set>
                                    <p:anim calcmode="lin" valueType="num">
                                      <p:cBhvr additive="base">
                                        <p:cTn id="7" dur="500" fill="hold"/>
                                        <p:tgtEl>
                                          <p:spTgt spid="89090"/>
                                        </p:tgtEl>
                                        <p:attrNameLst>
                                          <p:attrName>ppt_x</p:attrName>
                                        </p:attrNameLst>
                                      </p:cBhvr>
                                      <p:tavLst>
                                        <p:tav tm="0">
                                          <p:val>
                                            <p:strVal val="0-#ppt_w/2"/>
                                          </p:val>
                                        </p:tav>
                                        <p:tav tm="100000">
                                          <p:val>
                                            <p:strVal val="#ppt_x"/>
                                          </p:val>
                                        </p:tav>
                                      </p:tavLst>
                                    </p:anim>
                                    <p:anim calcmode="lin" valueType="num">
                                      <p:cBhvr additive="base">
                                        <p:cTn id="8" dur="500" fill="hold"/>
                                        <p:tgtEl>
                                          <p:spTgt spid="890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4061F1A8-9441-47FF-A68D-1B4E2226A0F5}"/>
              </a:ext>
            </a:extLst>
          </p:cNvPr>
          <p:cNvSpPr>
            <a:spLocks noGrp="1" noChangeArrowheads="1"/>
          </p:cNvSpPr>
          <p:nvPr>
            <p:ph type="title"/>
          </p:nvPr>
        </p:nvSpPr>
        <p:spPr>
          <a:xfrm>
            <a:off x="904875" y="2514600"/>
            <a:ext cx="8162925" cy="2101850"/>
          </a:xfrm>
        </p:spPr>
        <p:txBody>
          <a:bodyPr/>
          <a:lstStyle/>
          <a:p>
            <a:pPr eaLnBrk="1" hangingPunct="1"/>
            <a:r>
              <a:rPr lang="en-US" altLang="en-US"/>
              <a:t>Mustard seed . . . becomes a tree and the birds of the air come – Matthew 13</a:t>
            </a:r>
          </a:p>
        </p:txBody>
      </p:sp>
      <p:pic>
        <p:nvPicPr>
          <p:cNvPr id="14339" name="Picture 3">
            <a:extLst>
              <a:ext uri="{FF2B5EF4-FFF2-40B4-BE49-F238E27FC236}">
                <a16:creationId xmlns:a16="http://schemas.microsoft.com/office/drawing/2014/main" id="{EBF0DE80-B812-4ACB-9428-02F3353F3489}"/>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29400" y="4572000"/>
            <a:ext cx="1616075" cy="150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5234"/>
                                        </p:tgtEl>
                                        <p:attrNameLst>
                                          <p:attrName>style.visibility</p:attrName>
                                        </p:attrNameLst>
                                      </p:cBhvr>
                                      <p:to>
                                        <p:strVal val="visible"/>
                                      </p:to>
                                    </p:set>
                                    <p:anim calcmode="lin" valueType="num">
                                      <p:cBhvr additive="base">
                                        <p:cTn id="7" dur="500" fill="hold"/>
                                        <p:tgtEl>
                                          <p:spTgt spid="95234"/>
                                        </p:tgtEl>
                                        <p:attrNameLst>
                                          <p:attrName>ppt_x</p:attrName>
                                        </p:attrNameLst>
                                      </p:cBhvr>
                                      <p:tavLst>
                                        <p:tav tm="0">
                                          <p:val>
                                            <p:strVal val="0-#ppt_w/2"/>
                                          </p:val>
                                        </p:tav>
                                        <p:tav tm="100000">
                                          <p:val>
                                            <p:strVal val="#ppt_x"/>
                                          </p:val>
                                        </p:tav>
                                      </p:tavLst>
                                    </p:anim>
                                    <p:anim calcmode="lin" valueType="num">
                                      <p:cBhvr additive="base">
                                        <p:cTn id="8" dur="500" fill="hold"/>
                                        <p:tgtEl>
                                          <p:spTgt spid="952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5DD71696-E73F-43A7-B615-0ADDA3F934AB}"/>
              </a:ext>
            </a:extLst>
          </p:cNvPr>
          <p:cNvSpPr>
            <a:spLocks noGrp="1" noChangeArrowheads="1"/>
          </p:cNvSpPr>
          <p:nvPr>
            <p:ph type="title"/>
          </p:nvPr>
        </p:nvSpPr>
        <p:spPr>
          <a:xfrm>
            <a:off x="609600" y="2667000"/>
            <a:ext cx="8162925" cy="3441700"/>
          </a:xfrm>
        </p:spPr>
        <p:txBody>
          <a:bodyPr/>
          <a:lstStyle/>
          <a:p>
            <a:pPr eaLnBrk="1" hangingPunct="1"/>
            <a:r>
              <a:rPr lang="en-US" altLang="en-US"/>
              <a:t>The kingdom of heaven is like a net that was let down into the lake and caught all kinds of fish. – Matthew 13:47</a:t>
            </a:r>
          </a:p>
        </p:txBody>
      </p:sp>
      <p:pic>
        <p:nvPicPr>
          <p:cNvPr id="15363" name="Picture 3">
            <a:extLst>
              <a:ext uri="{FF2B5EF4-FFF2-40B4-BE49-F238E27FC236}">
                <a16:creationId xmlns:a16="http://schemas.microsoft.com/office/drawing/2014/main" id="{435AD566-A1DC-4202-AFE8-22ACE2B8EA97}"/>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172200" y="457200"/>
            <a:ext cx="2195513" cy="210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62"/>
                                        </p:tgtEl>
                                        <p:attrNameLst>
                                          <p:attrName>style.visibility</p:attrName>
                                        </p:attrNameLst>
                                      </p:cBhvr>
                                      <p:to>
                                        <p:strVal val="visible"/>
                                      </p:to>
                                    </p:set>
                                    <p:anim calcmode="lin" valueType="num">
                                      <p:cBhvr additive="base">
                                        <p:cTn id="7" dur="500" fill="hold"/>
                                        <p:tgtEl>
                                          <p:spTgt spid="92162"/>
                                        </p:tgtEl>
                                        <p:attrNameLst>
                                          <p:attrName>ppt_x</p:attrName>
                                        </p:attrNameLst>
                                      </p:cBhvr>
                                      <p:tavLst>
                                        <p:tav tm="0">
                                          <p:val>
                                            <p:strVal val="0-#ppt_w/2"/>
                                          </p:val>
                                        </p:tav>
                                        <p:tav tm="100000">
                                          <p:val>
                                            <p:strVal val="#ppt_x"/>
                                          </p:val>
                                        </p:tav>
                                      </p:tavLst>
                                    </p:anim>
                                    <p:anim calcmode="lin" valueType="num">
                                      <p:cBhvr additive="base">
                                        <p:cTn id="8" dur="500" fill="hold"/>
                                        <p:tgtEl>
                                          <p:spTgt spid="921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A1C4BF77-E7C2-492E-94A1-137BEACF4534}"/>
              </a:ext>
            </a:extLst>
          </p:cNvPr>
          <p:cNvSpPr>
            <a:spLocks noGrp="1" noChangeArrowheads="1"/>
          </p:cNvSpPr>
          <p:nvPr>
            <p:ph type="title"/>
          </p:nvPr>
        </p:nvSpPr>
        <p:spPr>
          <a:xfrm>
            <a:off x="381000" y="1708150"/>
            <a:ext cx="8763000" cy="2101850"/>
          </a:xfrm>
        </p:spPr>
        <p:txBody>
          <a:bodyPr/>
          <a:lstStyle/>
          <a:p>
            <a:pPr eaLnBrk="1" hangingPunct="1"/>
            <a:r>
              <a:rPr lang="en-US" altLang="en-US"/>
              <a:t>“The verse which demons memorize”  </a:t>
            </a:r>
            <a:br>
              <a:rPr lang="en-US" altLang="en-US"/>
            </a:br>
            <a:r>
              <a:rPr lang="en-US" altLang="en-US"/>
              <a:t>Matthew 24:14</a:t>
            </a:r>
          </a:p>
        </p:txBody>
      </p:sp>
      <p:sp>
        <p:nvSpPr>
          <p:cNvPr id="16387" name="Text Box 5">
            <a:extLst>
              <a:ext uri="{FF2B5EF4-FFF2-40B4-BE49-F238E27FC236}">
                <a16:creationId xmlns:a16="http://schemas.microsoft.com/office/drawing/2014/main" id="{E9762DE9-665B-45FC-A709-674714A02698}"/>
              </a:ext>
            </a:extLst>
          </p:cNvPr>
          <p:cNvSpPr txBox="1">
            <a:spLocks noChangeArrowheads="1"/>
          </p:cNvSpPr>
          <p:nvPr/>
        </p:nvSpPr>
        <p:spPr bwMode="auto">
          <a:xfrm>
            <a:off x="1203325" y="5822950"/>
            <a:ext cx="2489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r>
              <a:rPr lang="en-US" altLang="en-US" sz="1200"/>
              <a:t>Graphic:  www.sodahead.com</a:t>
            </a:r>
          </a:p>
        </p:txBody>
      </p:sp>
      <p:pic>
        <p:nvPicPr>
          <p:cNvPr id="16388" name="Picture 7" descr="gratefully shared truth nbsp 1 timothy 41-3 gospel reach world">
            <a:extLst>
              <a:ext uri="{FF2B5EF4-FFF2-40B4-BE49-F238E27FC236}">
                <a16:creationId xmlns:a16="http://schemas.microsoft.com/office/drawing/2014/main" id="{31D65652-257E-420E-B47B-FD3FF9B283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3065463"/>
            <a:ext cx="3124200" cy="303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3186"/>
                                        </p:tgtEl>
                                        <p:attrNameLst>
                                          <p:attrName>style.visibility</p:attrName>
                                        </p:attrNameLst>
                                      </p:cBhvr>
                                      <p:to>
                                        <p:strVal val="visible"/>
                                      </p:to>
                                    </p:set>
                                    <p:anim calcmode="lin" valueType="num">
                                      <p:cBhvr additive="base">
                                        <p:cTn id="7" dur="500" fill="hold"/>
                                        <p:tgtEl>
                                          <p:spTgt spid="93186"/>
                                        </p:tgtEl>
                                        <p:attrNameLst>
                                          <p:attrName>ppt_x</p:attrName>
                                        </p:attrNameLst>
                                      </p:cBhvr>
                                      <p:tavLst>
                                        <p:tav tm="0">
                                          <p:val>
                                            <p:strVal val="0-#ppt_w/2"/>
                                          </p:val>
                                        </p:tav>
                                        <p:tav tm="100000">
                                          <p:val>
                                            <p:strVal val="#ppt_x"/>
                                          </p:val>
                                        </p:tav>
                                      </p:tavLst>
                                    </p:anim>
                                    <p:anim calcmode="lin" valueType="num">
                                      <p:cBhvr additive="base">
                                        <p:cTn id="8" dur="500" fill="hold"/>
                                        <p:tgtEl>
                                          <p:spTgt spid="9318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6"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46A47D04-1886-4166-8127-CAA40721974B}"/>
              </a:ext>
            </a:extLst>
          </p:cNvPr>
          <p:cNvSpPr>
            <a:spLocks noGrp="1" noChangeArrowheads="1"/>
          </p:cNvSpPr>
          <p:nvPr>
            <p:ph type="title"/>
          </p:nvPr>
        </p:nvSpPr>
        <p:spPr>
          <a:xfrm>
            <a:off x="381000" y="1905000"/>
            <a:ext cx="8162925" cy="3441700"/>
          </a:xfrm>
        </p:spPr>
        <p:txBody>
          <a:bodyPr/>
          <a:lstStyle/>
          <a:p>
            <a:pPr eaLnBrk="1" hangingPunct="1"/>
            <a:r>
              <a:rPr lang="en-US" altLang="en-US"/>
              <a:t>There before me was a great multitude that no one could count, from every nation, tribe, people and language – Revelation 7</a:t>
            </a:r>
          </a:p>
        </p:txBody>
      </p:sp>
      <p:pic>
        <p:nvPicPr>
          <p:cNvPr id="17411" name="Picture 4">
            <a:extLst>
              <a:ext uri="{FF2B5EF4-FFF2-40B4-BE49-F238E27FC236}">
                <a16:creationId xmlns:a16="http://schemas.microsoft.com/office/drawing/2014/main" id="{F54E1316-A308-4F4A-94FA-C09D54A6A3C8}"/>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62600" y="5329238"/>
            <a:ext cx="3219450" cy="1376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8066"/>
                                        </p:tgtEl>
                                        <p:attrNameLst>
                                          <p:attrName>style.visibility</p:attrName>
                                        </p:attrNameLst>
                                      </p:cBhvr>
                                      <p:to>
                                        <p:strVal val="visible"/>
                                      </p:to>
                                    </p:set>
                                    <p:anim calcmode="lin" valueType="num">
                                      <p:cBhvr additive="base">
                                        <p:cTn id="7" dur="500" fill="hold"/>
                                        <p:tgtEl>
                                          <p:spTgt spid="88066"/>
                                        </p:tgtEl>
                                        <p:attrNameLst>
                                          <p:attrName>ppt_x</p:attrName>
                                        </p:attrNameLst>
                                      </p:cBhvr>
                                      <p:tavLst>
                                        <p:tav tm="0">
                                          <p:val>
                                            <p:strVal val="0-#ppt_w/2"/>
                                          </p:val>
                                        </p:tav>
                                        <p:tav tm="100000">
                                          <p:val>
                                            <p:strVal val="#ppt_x"/>
                                          </p:val>
                                        </p:tav>
                                      </p:tavLst>
                                    </p:anim>
                                    <p:anim calcmode="lin" valueType="num">
                                      <p:cBhvr additive="base">
                                        <p:cTn id="8" dur="500" fill="hold"/>
                                        <p:tgtEl>
                                          <p:spTgt spid="880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A13E0DD-DAFC-4693-AF69-83096C52FF49}"/>
              </a:ext>
            </a:extLst>
          </p:cNvPr>
          <p:cNvSpPr>
            <a:spLocks noGrp="1" noChangeArrowheads="1"/>
          </p:cNvSpPr>
          <p:nvPr>
            <p:ph type="title"/>
          </p:nvPr>
        </p:nvSpPr>
        <p:spPr/>
        <p:txBody>
          <a:bodyPr/>
          <a:lstStyle/>
          <a:p>
            <a:pPr eaLnBrk="1" hangingPunct="1"/>
            <a:endParaRPr lang="en-US" altLang="en-US"/>
          </a:p>
        </p:txBody>
      </p:sp>
      <p:sp>
        <p:nvSpPr>
          <p:cNvPr id="18435" name="Rectangle 3">
            <a:extLst>
              <a:ext uri="{FF2B5EF4-FFF2-40B4-BE49-F238E27FC236}">
                <a16:creationId xmlns:a16="http://schemas.microsoft.com/office/drawing/2014/main" id="{123A6307-E040-4AF9-AC5C-3C6BC7A7EBE8}"/>
              </a:ext>
            </a:extLst>
          </p:cNvPr>
          <p:cNvSpPr>
            <a:spLocks noGrp="1" noChangeArrowheads="1"/>
          </p:cNvSpPr>
          <p:nvPr>
            <p:ph type="body" idx="1"/>
          </p:nvPr>
        </p:nvSpPr>
        <p:spPr/>
        <p:txBody>
          <a:bodyPr/>
          <a:lstStyle/>
          <a:p>
            <a:pPr eaLnBrk="1" hangingPunct="1"/>
            <a:r>
              <a:rPr lang="en-US" altLang="en-US"/>
              <a:t>What was foretold in Genesis 12 (and repeated in </a:t>
            </a:r>
            <a:r>
              <a:rPr lang="en-US" altLang="en-US">
                <a:hlinkClick r:id="rId2"/>
              </a:rPr>
              <a:t>Gen. 18:18</a:t>
            </a:r>
            <a:r>
              <a:rPr lang="en-US" altLang="en-US"/>
              <a:t>, </a:t>
            </a:r>
            <a:r>
              <a:rPr lang="en-US" altLang="en-US">
                <a:hlinkClick r:id="rId3"/>
              </a:rPr>
              <a:t>22:17-18</a:t>
            </a:r>
            <a:r>
              <a:rPr lang="en-US" altLang="en-US"/>
              <a:t>, </a:t>
            </a:r>
            <a:r>
              <a:rPr lang="en-US" altLang="en-US">
                <a:hlinkClick r:id="rId4"/>
              </a:rPr>
              <a:t>26:24</a:t>
            </a:r>
            <a:r>
              <a:rPr lang="en-US" altLang="en-US"/>
              <a:t> and </a:t>
            </a:r>
            <a:r>
              <a:rPr lang="en-US" altLang="en-US">
                <a:hlinkClick r:id="rId5"/>
              </a:rPr>
              <a:t>28:12-14</a:t>
            </a:r>
            <a:r>
              <a:rPr lang="en-US" altLang="en-US"/>
              <a:t>) , John saw coming true in Revelation 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96420701-EA1C-4CF4-B752-90144BCEFC9F}"/>
              </a:ext>
            </a:extLst>
          </p:cNvPr>
          <p:cNvSpPr>
            <a:spLocks noGrp="1" noChangeArrowheads="1"/>
          </p:cNvSpPr>
          <p:nvPr>
            <p:ph type="ctrTitle" sz="quarter"/>
          </p:nvPr>
        </p:nvSpPr>
        <p:spPr>
          <a:xfrm>
            <a:off x="779463" y="1450975"/>
            <a:ext cx="7678737" cy="1077913"/>
          </a:xfrm>
        </p:spPr>
        <p:txBody>
          <a:bodyPr/>
          <a:lstStyle/>
          <a:p>
            <a:pPr algn="l" eaLnBrk="1" hangingPunct="1"/>
            <a:r>
              <a:rPr lang="en-US" altLang="en-US" sz="1600"/>
              <a:t>This PowerPoint presentation is available along with related materials and other PowerPoint presentations at </a:t>
            </a:r>
            <a:r>
              <a:rPr lang="en-US" altLang="en-US" sz="1600">
                <a:hlinkClick r:id="rId2"/>
              </a:rPr>
              <a:t>http://home.snu.edu/~hculbert/ppt.htm</a:t>
            </a:r>
            <a:br>
              <a:rPr lang="en-US" altLang="en-US" sz="1600"/>
            </a:br>
            <a:endParaRPr lang="en-US" altLang="en-US" sz="1600"/>
          </a:p>
        </p:txBody>
      </p:sp>
      <p:sp>
        <p:nvSpPr>
          <p:cNvPr id="19459" name="Subtitle 2">
            <a:extLst>
              <a:ext uri="{FF2B5EF4-FFF2-40B4-BE49-F238E27FC236}">
                <a16:creationId xmlns:a16="http://schemas.microsoft.com/office/drawing/2014/main" id="{642EC871-4A2D-4D2C-9FDF-54C0EB33F775}"/>
              </a:ext>
            </a:extLst>
          </p:cNvPr>
          <p:cNvSpPr>
            <a:spLocks noGrp="1" noChangeArrowheads="1"/>
          </p:cNvSpPr>
          <p:nvPr>
            <p:ph type="subTitle" sz="quarter" idx="1"/>
          </p:nvPr>
        </p:nvSpPr>
        <p:spPr/>
        <p:txBody>
          <a:bodyPr/>
          <a:lstStyle/>
          <a:p>
            <a:pPr eaLnBrk="1" hangingPunct="1"/>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DD89CE8-37C0-47F0-94B8-1F2900EAB583}"/>
              </a:ext>
            </a:extLst>
          </p:cNvPr>
          <p:cNvSpPr>
            <a:spLocks noGrp="1" noChangeArrowheads="1"/>
          </p:cNvSpPr>
          <p:nvPr>
            <p:ph type="title"/>
          </p:nvPr>
        </p:nvSpPr>
        <p:spPr/>
        <p:txBody>
          <a:bodyPr/>
          <a:lstStyle/>
          <a:p>
            <a:pPr eaLnBrk="1" hangingPunct="1"/>
            <a:endParaRPr lang="en-US" altLang="en-US"/>
          </a:p>
        </p:txBody>
      </p:sp>
      <p:sp>
        <p:nvSpPr>
          <p:cNvPr id="4099" name="Rectangle 3">
            <a:extLst>
              <a:ext uri="{FF2B5EF4-FFF2-40B4-BE49-F238E27FC236}">
                <a16:creationId xmlns:a16="http://schemas.microsoft.com/office/drawing/2014/main" id="{02F91B53-455B-424D-AD19-5A46E1D583BD}"/>
              </a:ext>
            </a:extLst>
          </p:cNvPr>
          <p:cNvSpPr>
            <a:spLocks noGrp="1" noChangeArrowheads="1"/>
          </p:cNvSpPr>
          <p:nvPr>
            <p:ph type="body" idx="1"/>
          </p:nvPr>
        </p:nvSpPr>
        <p:spPr/>
        <p:txBody>
          <a:bodyPr/>
          <a:lstStyle/>
          <a:p>
            <a:pPr eaLnBrk="1" hangingPunct="1"/>
            <a:r>
              <a:rPr lang="en-US" altLang="en-US"/>
              <a:t>How many times does the book of Hebrews and all the letters of Paul, John, Peter, James and Jude quote Jesus’ Great Commission?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189AE1C2-441B-4C8F-8B50-15D0411E060F}"/>
              </a:ext>
            </a:extLst>
          </p:cNvPr>
          <p:cNvSpPr>
            <a:spLocks noGrp="1" noChangeArrowheads="1"/>
          </p:cNvSpPr>
          <p:nvPr>
            <p:ph type="title"/>
          </p:nvPr>
        </p:nvSpPr>
        <p:spPr>
          <a:xfrm>
            <a:off x="752475" y="2209800"/>
            <a:ext cx="8162925" cy="2101850"/>
          </a:xfrm>
        </p:spPr>
        <p:txBody>
          <a:bodyPr/>
          <a:lstStyle/>
          <a:p>
            <a:pPr eaLnBrk="1" hangingPunct="1"/>
            <a:r>
              <a:rPr lang="en-US" altLang="en-US"/>
              <a:t>All peoples on earth will be blessed through you – Genesis 12</a:t>
            </a:r>
          </a:p>
        </p:txBody>
      </p:sp>
      <p:pic>
        <p:nvPicPr>
          <p:cNvPr id="5123" name="Picture 5">
            <a:extLst>
              <a:ext uri="{FF2B5EF4-FFF2-40B4-BE49-F238E27FC236}">
                <a16:creationId xmlns:a16="http://schemas.microsoft.com/office/drawing/2014/main" id="{E2F13357-8FAC-4987-9D35-87FDCB12F6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3810000"/>
            <a:ext cx="164306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ext Box 6">
            <a:extLst>
              <a:ext uri="{FF2B5EF4-FFF2-40B4-BE49-F238E27FC236}">
                <a16:creationId xmlns:a16="http://schemas.microsoft.com/office/drawing/2014/main" id="{ACC86B67-9222-46A5-847D-68D711C79052}"/>
              </a:ext>
            </a:extLst>
          </p:cNvPr>
          <p:cNvSpPr txBox="1">
            <a:spLocks noChangeArrowheads="1"/>
          </p:cNvSpPr>
          <p:nvPr/>
        </p:nvSpPr>
        <p:spPr bwMode="auto">
          <a:xfrm>
            <a:off x="1203325" y="6051550"/>
            <a:ext cx="3630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r>
              <a:rPr lang="en-US" altLang="en-US" sz="1200"/>
              <a:t>Graphic:  </a:t>
            </a:r>
            <a:r>
              <a:rPr lang="en-US" altLang="en-US" sz="1200">
                <a:hlinkClick r:id="rId3"/>
              </a:rPr>
              <a:t>http://newundersol.blogspot.com</a:t>
            </a:r>
            <a:r>
              <a:rPr lang="en-US" altLang="en-US"/>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0114"/>
                                        </p:tgtEl>
                                        <p:attrNameLst>
                                          <p:attrName>style.visibility</p:attrName>
                                        </p:attrNameLst>
                                      </p:cBhvr>
                                      <p:to>
                                        <p:strVal val="visible"/>
                                      </p:to>
                                    </p:set>
                                    <p:anim calcmode="lin" valueType="num">
                                      <p:cBhvr additive="base">
                                        <p:cTn id="7" dur="500" fill="hold"/>
                                        <p:tgtEl>
                                          <p:spTgt spid="90114"/>
                                        </p:tgtEl>
                                        <p:attrNameLst>
                                          <p:attrName>ppt_x</p:attrName>
                                        </p:attrNameLst>
                                      </p:cBhvr>
                                      <p:tavLst>
                                        <p:tav tm="0">
                                          <p:val>
                                            <p:strVal val="0-#ppt_w/2"/>
                                          </p:val>
                                        </p:tav>
                                        <p:tav tm="100000">
                                          <p:val>
                                            <p:strVal val="#ppt_x"/>
                                          </p:val>
                                        </p:tav>
                                      </p:tavLst>
                                    </p:anim>
                                    <p:anim calcmode="lin" valueType="num">
                                      <p:cBhvr additive="base">
                                        <p:cTn id="8" dur="500" fill="hold"/>
                                        <p:tgtEl>
                                          <p:spTgt spid="901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C2A034A-0095-415B-812B-2732328DF512}"/>
              </a:ext>
            </a:extLst>
          </p:cNvPr>
          <p:cNvSpPr>
            <a:spLocks noGrp="1" noChangeArrowheads="1"/>
          </p:cNvSpPr>
          <p:nvPr>
            <p:ph type="title"/>
          </p:nvPr>
        </p:nvSpPr>
        <p:spPr>
          <a:xfrm>
            <a:off x="871538" y="862013"/>
            <a:ext cx="8162925" cy="762000"/>
          </a:xfrm>
        </p:spPr>
        <p:txBody>
          <a:bodyPr/>
          <a:lstStyle/>
          <a:p>
            <a:pPr eaLnBrk="1" hangingPunct="1"/>
            <a:r>
              <a:rPr lang="en-US" altLang="en-US"/>
              <a:t>Genesis 12:1-3</a:t>
            </a:r>
          </a:p>
        </p:txBody>
      </p:sp>
      <p:sp>
        <p:nvSpPr>
          <p:cNvPr id="6147" name="Rectangle 3">
            <a:extLst>
              <a:ext uri="{FF2B5EF4-FFF2-40B4-BE49-F238E27FC236}">
                <a16:creationId xmlns:a16="http://schemas.microsoft.com/office/drawing/2014/main" id="{8580FCEC-2B96-41A9-9B15-590AAFB80891}"/>
              </a:ext>
            </a:extLst>
          </p:cNvPr>
          <p:cNvSpPr>
            <a:spLocks noGrp="1" noChangeArrowheads="1"/>
          </p:cNvSpPr>
          <p:nvPr>
            <p:ph type="body" idx="1"/>
          </p:nvPr>
        </p:nvSpPr>
        <p:spPr/>
        <p:txBody>
          <a:bodyPr/>
          <a:lstStyle/>
          <a:p>
            <a:pPr eaLnBrk="1" hangingPunct="1">
              <a:lnSpc>
                <a:spcPct val="90000"/>
              </a:lnSpc>
            </a:pPr>
            <a:r>
              <a:rPr lang="en-US" altLang="en-US" sz="2400"/>
              <a:t>The LORD had said to Abram, "Leave your country, your people and your father's household and go to the land I will show you</a:t>
            </a:r>
          </a:p>
          <a:p>
            <a:pPr eaLnBrk="1" hangingPunct="1">
              <a:lnSpc>
                <a:spcPct val="90000"/>
              </a:lnSpc>
            </a:pPr>
            <a:r>
              <a:rPr lang="en-US" altLang="en-US" sz="2400"/>
              <a:t> "I will make you into a great nation </a:t>
            </a:r>
            <a:br>
              <a:rPr lang="en-US" altLang="en-US" sz="2400"/>
            </a:br>
            <a:r>
              <a:rPr lang="en-US" altLang="en-US" sz="2400"/>
              <a:t>       and I will bless you; </a:t>
            </a:r>
            <a:br>
              <a:rPr lang="en-US" altLang="en-US" sz="2400"/>
            </a:br>
            <a:r>
              <a:rPr lang="en-US" altLang="en-US" sz="2400"/>
              <a:t>       I will make your name great, </a:t>
            </a:r>
            <a:br>
              <a:rPr lang="en-US" altLang="en-US" sz="2400"/>
            </a:br>
            <a:r>
              <a:rPr lang="en-US" altLang="en-US" sz="2400"/>
              <a:t>       and you will be a blessing. </a:t>
            </a:r>
          </a:p>
          <a:p>
            <a:pPr eaLnBrk="1" hangingPunct="1">
              <a:lnSpc>
                <a:spcPct val="90000"/>
              </a:lnSpc>
            </a:pPr>
            <a:r>
              <a:rPr lang="en-US" altLang="en-US" sz="2400"/>
              <a:t> I will bless those who bless you, </a:t>
            </a:r>
            <a:br>
              <a:rPr lang="en-US" altLang="en-US" sz="2400"/>
            </a:br>
            <a:r>
              <a:rPr lang="en-US" altLang="en-US" sz="2400"/>
              <a:t>       and whoever curses you I will curse; </a:t>
            </a:r>
            <a:br>
              <a:rPr lang="en-US" altLang="en-US" sz="2400"/>
            </a:br>
            <a:r>
              <a:rPr lang="en-US" altLang="en-US" sz="2400"/>
              <a:t>       </a:t>
            </a:r>
            <a:r>
              <a:rPr lang="en-US" altLang="en-US" sz="2400" b="1"/>
              <a:t>and all peoples on earth </a:t>
            </a:r>
            <a:br>
              <a:rPr lang="en-US" altLang="en-US" sz="2400" b="1"/>
            </a:br>
            <a:r>
              <a:rPr lang="en-US" altLang="en-US" sz="2400" b="1"/>
              <a:t>       will be blessed through you.“</a:t>
            </a:r>
            <a:r>
              <a:rPr lang="en-US" altLang="en-US" sz="240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55865E6-F341-47E0-AF7B-1F08750DBD4B}"/>
              </a:ext>
            </a:extLst>
          </p:cNvPr>
          <p:cNvSpPr>
            <a:spLocks noGrp="1" noChangeArrowheads="1"/>
          </p:cNvSpPr>
          <p:nvPr>
            <p:ph type="title"/>
          </p:nvPr>
        </p:nvSpPr>
        <p:spPr>
          <a:xfrm>
            <a:off x="871538" y="862013"/>
            <a:ext cx="8162925" cy="762000"/>
          </a:xfrm>
        </p:spPr>
        <p:txBody>
          <a:bodyPr/>
          <a:lstStyle/>
          <a:p>
            <a:pPr eaLnBrk="1" hangingPunct="1"/>
            <a:r>
              <a:rPr lang="en-US" altLang="en-US"/>
              <a:t>Not just Abraham</a:t>
            </a:r>
          </a:p>
        </p:txBody>
      </p:sp>
      <p:sp>
        <p:nvSpPr>
          <p:cNvPr id="7171" name="Rectangle 3">
            <a:extLst>
              <a:ext uri="{FF2B5EF4-FFF2-40B4-BE49-F238E27FC236}">
                <a16:creationId xmlns:a16="http://schemas.microsoft.com/office/drawing/2014/main" id="{ABD7A0FB-2E52-48CB-A6AB-6B3DDD3967C5}"/>
              </a:ext>
            </a:extLst>
          </p:cNvPr>
          <p:cNvSpPr>
            <a:spLocks noGrp="1" noChangeArrowheads="1"/>
          </p:cNvSpPr>
          <p:nvPr>
            <p:ph type="body" idx="1"/>
          </p:nvPr>
        </p:nvSpPr>
        <p:spPr/>
        <p:txBody>
          <a:bodyPr/>
          <a:lstStyle/>
          <a:p>
            <a:pPr eaLnBrk="1" hangingPunct="1">
              <a:lnSpc>
                <a:spcPct val="90000"/>
              </a:lnSpc>
            </a:pPr>
            <a:r>
              <a:rPr lang="en-US" altLang="en-US" sz="2800"/>
              <a:t>"I am the LORD, the God of your father Abraham and the God of Isaac. I will give you and your descendants the land on which you are lying.  Your descendants will be like the dust of the earth, and you will spread out to the west and to the east, to the north and to the south. All peoples on earth will be blessed through you and your offspring.” </a:t>
            </a:r>
          </a:p>
          <a:p>
            <a:pPr lvl="1" eaLnBrk="1" hangingPunct="1">
              <a:lnSpc>
                <a:spcPct val="90000"/>
              </a:lnSpc>
            </a:pPr>
            <a:r>
              <a:rPr lang="en-US" altLang="en-US" sz="2400"/>
              <a:t>Genesis 28:13-14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678DA25-7E93-4041-BEF4-A87EC76A34DF}"/>
              </a:ext>
            </a:extLst>
          </p:cNvPr>
          <p:cNvSpPr>
            <a:spLocks noGrp="1" noChangeArrowheads="1"/>
          </p:cNvSpPr>
          <p:nvPr>
            <p:ph type="title"/>
          </p:nvPr>
        </p:nvSpPr>
        <p:spPr>
          <a:xfrm>
            <a:off x="871538" y="862013"/>
            <a:ext cx="8162925" cy="762000"/>
          </a:xfrm>
        </p:spPr>
        <p:txBody>
          <a:bodyPr/>
          <a:lstStyle/>
          <a:p>
            <a:pPr eaLnBrk="1" hangingPunct="1"/>
            <a:r>
              <a:rPr lang="en-US" altLang="en-US"/>
              <a:t>Implications?</a:t>
            </a:r>
          </a:p>
        </p:txBody>
      </p:sp>
      <p:sp>
        <p:nvSpPr>
          <p:cNvPr id="8195" name="Rectangle 3">
            <a:extLst>
              <a:ext uri="{FF2B5EF4-FFF2-40B4-BE49-F238E27FC236}">
                <a16:creationId xmlns:a16="http://schemas.microsoft.com/office/drawing/2014/main" id="{B303EA2F-D028-4FB9-AA41-2C07923B17AC}"/>
              </a:ext>
            </a:extLst>
          </p:cNvPr>
          <p:cNvSpPr>
            <a:spLocks noGrp="1" noChangeArrowheads="1"/>
          </p:cNvSpPr>
          <p:nvPr>
            <p:ph type="body" idx="1"/>
          </p:nvPr>
        </p:nvSpPr>
        <p:spPr/>
        <p:txBody>
          <a:bodyPr/>
          <a:lstStyle/>
          <a:p>
            <a:pPr eaLnBrk="1" hangingPunct="1"/>
            <a:r>
              <a:rPr lang="en-US" altLang="en-US" sz="2800"/>
              <a:t>“Understand, then, that those who believe are children of Abraham. The Scripture foresaw that God would justify the Gentiles by faith, and </a:t>
            </a:r>
            <a:r>
              <a:rPr lang="en-US" altLang="en-US" sz="2800" u="sng"/>
              <a:t>announced the gospel in advance to Abraham: ‘All nations will be blessed through you.’</a:t>
            </a:r>
            <a:r>
              <a:rPr lang="en-US" altLang="en-US" sz="2800"/>
              <a:t> So those who have faith are blessed along with Abraham, the man of faith.” (Galatians 3:7-9)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31084E-5620-44E8-8C0A-67AF5FC80A36}"/>
              </a:ext>
            </a:extLst>
          </p:cNvPr>
          <p:cNvSpPr>
            <a:spLocks noGrp="1" noChangeArrowheads="1"/>
          </p:cNvSpPr>
          <p:nvPr>
            <p:ph type="title"/>
          </p:nvPr>
        </p:nvSpPr>
        <p:spPr/>
        <p:txBody>
          <a:bodyPr/>
          <a:lstStyle/>
          <a:p>
            <a:pPr eaLnBrk="1" hangingPunct="1"/>
            <a:endParaRPr lang="en-US" altLang="en-US"/>
          </a:p>
        </p:txBody>
      </p:sp>
      <p:sp>
        <p:nvSpPr>
          <p:cNvPr id="9219" name="Rectangle 3">
            <a:extLst>
              <a:ext uri="{FF2B5EF4-FFF2-40B4-BE49-F238E27FC236}">
                <a16:creationId xmlns:a16="http://schemas.microsoft.com/office/drawing/2014/main" id="{9F3061DB-5BE6-499D-A298-F69AA6CE7372}"/>
              </a:ext>
            </a:extLst>
          </p:cNvPr>
          <p:cNvSpPr>
            <a:spLocks noGrp="1" noChangeArrowheads="1"/>
          </p:cNvSpPr>
          <p:nvPr>
            <p:ph type="body" idx="1"/>
          </p:nvPr>
        </p:nvSpPr>
        <p:spPr/>
        <p:txBody>
          <a:bodyPr/>
          <a:lstStyle/>
          <a:p>
            <a:pPr eaLnBrk="1" hangingPunct="1"/>
            <a:r>
              <a:rPr lang="en-US" altLang="en-US"/>
              <a:t>It’s been said that we are “blessed” in order that we will be a “blessing”</a:t>
            </a:r>
          </a:p>
          <a:p>
            <a:pPr eaLnBrk="1" hangingPunct="1"/>
            <a:endParaRPr lang="en-US" altLang="en-US"/>
          </a:p>
          <a:p>
            <a:pPr eaLnBrk="1" hangingPunct="1"/>
            <a:r>
              <a:rPr lang="en-US" altLang="en-US"/>
              <a:t>Thus, “top-line blessings” bring “bottom-line responsibilities” (Bob Sjogren)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61623B28-DCD5-48EF-86D2-0EE0CA856332}"/>
              </a:ext>
            </a:extLst>
          </p:cNvPr>
          <p:cNvSpPr>
            <a:spLocks noGrp="1" noChangeArrowheads="1"/>
          </p:cNvSpPr>
          <p:nvPr>
            <p:ph type="title"/>
          </p:nvPr>
        </p:nvSpPr>
        <p:spPr>
          <a:xfrm>
            <a:off x="871538" y="2393950"/>
            <a:ext cx="8162925" cy="2101850"/>
          </a:xfrm>
        </p:spPr>
        <p:txBody>
          <a:bodyPr/>
          <a:lstStyle/>
          <a:p>
            <a:pPr eaLnBrk="1" hangingPunct="1"/>
            <a:r>
              <a:rPr lang="en-US" altLang="en-US"/>
              <a:t>You will be for me a kingdom of priests – Exodus 19</a:t>
            </a:r>
          </a:p>
        </p:txBody>
      </p:sp>
      <p:pic>
        <p:nvPicPr>
          <p:cNvPr id="10243" name="Picture 6">
            <a:extLst>
              <a:ext uri="{FF2B5EF4-FFF2-40B4-BE49-F238E27FC236}">
                <a16:creationId xmlns:a16="http://schemas.microsoft.com/office/drawing/2014/main" id="{BBBCF342-DF48-4F7E-97A4-144F3067B4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1100" y="4267200"/>
            <a:ext cx="209550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042"/>
                                        </p:tgtEl>
                                        <p:attrNameLst>
                                          <p:attrName>style.visibility</p:attrName>
                                        </p:attrNameLst>
                                      </p:cBhvr>
                                      <p:to>
                                        <p:strVal val="visible"/>
                                      </p:to>
                                    </p:set>
                                    <p:anim calcmode="lin" valueType="num">
                                      <p:cBhvr additive="base">
                                        <p:cTn id="7" dur="500" fill="hold"/>
                                        <p:tgtEl>
                                          <p:spTgt spid="87042"/>
                                        </p:tgtEl>
                                        <p:attrNameLst>
                                          <p:attrName>ppt_x</p:attrName>
                                        </p:attrNameLst>
                                      </p:cBhvr>
                                      <p:tavLst>
                                        <p:tav tm="0">
                                          <p:val>
                                            <p:strVal val="0-#ppt_w/2"/>
                                          </p:val>
                                        </p:tav>
                                        <p:tav tm="100000">
                                          <p:val>
                                            <p:strVal val="#ppt_x"/>
                                          </p:val>
                                        </p:tav>
                                      </p:tavLst>
                                    </p:anim>
                                    <p:anim calcmode="lin" valueType="num">
                                      <p:cBhvr additive="base">
                                        <p:cTn id="8" dur="500" fill="hold"/>
                                        <p:tgtEl>
                                          <p:spTgt spid="870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C6DE823C-6064-43B8-B63E-44295D34F1B1}"/>
              </a:ext>
            </a:extLst>
          </p:cNvPr>
          <p:cNvSpPr>
            <a:spLocks noGrp="1" noChangeArrowheads="1"/>
          </p:cNvSpPr>
          <p:nvPr>
            <p:ph type="title"/>
          </p:nvPr>
        </p:nvSpPr>
        <p:spPr>
          <a:xfrm>
            <a:off x="981075" y="2133600"/>
            <a:ext cx="8162925" cy="1431925"/>
          </a:xfrm>
        </p:spPr>
        <p:txBody>
          <a:bodyPr/>
          <a:lstStyle/>
          <a:p>
            <a:pPr eaLnBrk="1" hangingPunct="1"/>
            <a:r>
              <a:rPr lang="en-US" altLang="en-US"/>
              <a:t>Twelve springs and seventy palm trees – Exodus 15</a:t>
            </a:r>
          </a:p>
        </p:txBody>
      </p:sp>
      <p:pic>
        <p:nvPicPr>
          <p:cNvPr id="11267" name="Picture 3">
            <a:extLst>
              <a:ext uri="{FF2B5EF4-FFF2-40B4-BE49-F238E27FC236}">
                <a16:creationId xmlns:a16="http://schemas.microsoft.com/office/drawing/2014/main" id="{46B2B7A1-84BA-4D32-9FE6-45419C429A39}"/>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21325" y="3867150"/>
            <a:ext cx="2632075" cy="177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8"/>
                                        </p:tgtEl>
                                        <p:attrNameLst>
                                          <p:attrName>style.visibility</p:attrName>
                                        </p:attrNameLst>
                                      </p:cBhvr>
                                      <p:to>
                                        <p:strVal val="visible"/>
                                      </p:to>
                                    </p:set>
                                    <p:anim calcmode="lin" valueType="num">
                                      <p:cBhvr additive="base">
                                        <p:cTn id="7" dur="500" fill="hold"/>
                                        <p:tgtEl>
                                          <p:spTgt spid="91138"/>
                                        </p:tgtEl>
                                        <p:attrNameLst>
                                          <p:attrName>ppt_x</p:attrName>
                                        </p:attrNameLst>
                                      </p:cBhvr>
                                      <p:tavLst>
                                        <p:tav tm="0">
                                          <p:val>
                                            <p:strVal val="0-#ppt_w/2"/>
                                          </p:val>
                                        </p:tav>
                                        <p:tav tm="100000">
                                          <p:val>
                                            <p:strVal val="#ppt_x"/>
                                          </p:val>
                                        </p:tav>
                                      </p:tavLst>
                                    </p:anim>
                                    <p:anim calcmode="lin" valueType="num">
                                      <p:cBhvr additive="base">
                                        <p:cTn id="8" dur="500" fill="hold"/>
                                        <p:tgtEl>
                                          <p:spTgt spid="911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autoUpdateAnimBg="0"/>
    </p:bldLst>
  </p:timing>
</p:sld>
</file>

<file path=ppt/theme/theme1.xml><?xml version="1.0" encoding="utf-8"?>
<a:theme xmlns:a="http://schemas.openxmlformats.org/drawingml/2006/main"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Verdan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Verdana" panose="020B0604030504040204" pitchFamily="34" charset="0"/>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Designs\Bold Stripes.pot</Template>
  <TotalTime>1686</TotalTime>
  <Words>559</Words>
  <Application>Microsoft Office PowerPoint</Application>
  <PresentationFormat>On-screen Show (4:3)</PresentationFormat>
  <Paragraphs>29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Verdana</vt:lpstr>
      <vt:lpstr>Arial</vt:lpstr>
      <vt:lpstr>Wingdings</vt:lpstr>
      <vt:lpstr>Calibri</vt:lpstr>
      <vt:lpstr>Bold Stripes</vt:lpstr>
      <vt:lpstr>Missions visualized  in Scripture</vt:lpstr>
      <vt:lpstr>PowerPoint Presentation</vt:lpstr>
      <vt:lpstr>All peoples on earth will be blessed through you – Genesis 12</vt:lpstr>
      <vt:lpstr>Genesis 12:1-3</vt:lpstr>
      <vt:lpstr>Not just Abraham</vt:lpstr>
      <vt:lpstr>Implications?</vt:lpstr>
      <vt:lpstr>PowerPoint Presentation</vt:lpstr>
      <vt:lpstr>You will be for me a kingdom of priests – Exodus 19</vt:lpstr>
      <vt:lpstr>Twelve springs and seventy palm trees – Exodus 15</vt:lpstr>
      <vt:lpstr>The God of Daniel – He is the living God – Daniel 2, 4, 6</vt:lpstr>
      <vt:lpstr>Jonah’s story</vt:lpstr>
      <vt:lpstr>Mustard seed . . . becomes a tree and the birds of the air come – Matthew 13</vt:lpstr>
      <vt:lpstr>The kingdom of heaven is like a net that was let down into the lake and caught all kinds of fish. – Matthew 13:47</vt:lpstr>
      <vt:lpstr>“The verse which demons memorize”   Matthew 24:14</vt:lpstr>
      <vt:lpstr>There before me was a great multitude that no one could count, from every nation, tribe, people and language – Revelation 7</vt:lpstr>
      <vt:lpstr>PowerPoint Presentation</vt:lpstr>
      <vt:lpstr>This PowerPoint presentation is available along with related materials and other PowerPoint presentations at http://home.snu.edu/~hculbert/ppt.htm </vt:lpstr>
    </vt:vector>
  </TitlesOfParts>
  <Company>Southern Nazarene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Missions in Scripture</dc:title>
  <dc:creator>it</dc:creator>
  <cp:lastModifiedBy>Howard Culbertson</cp:lastModifiedBy>
  <cp:revision>13</cp:revision>
  <cp:lastPrinted>1601-01-01T00:00:00Z</cp:lastPrinted>
  <dcterms:created xsi:type="dcterms:W3CDTF">2003-09-30T20:39:22Z</dcterms:created>
  <dcterms:modified xsi:type="dcterms:W3CDTF">2020-12-21T12:57:02Z</dcterms:modified>
</cp:coreProperties>
</file>