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1" name="Group 77">
            <a:extLst>
              <a:ext uri="{FF2B5EF4-FFF2-40B4-BE49-F238E27FC236}">
                <a16:creationId xmlns:a16="http://schemas.microsoft.com/office/drawing/2014/main" id="{50C1A35F-1FEF-4F7E-ABDF-F87EB7211A4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46" name="Group 2">
              <a:extLst>
                <a:ext uri="{FF2B5EF4-FFF2-40B4-BE49-F238E27FC236}">
                  <a16:creationId xmlns:a16="http://schemas.microsoft.com/office/drawing/2014/main" id="{A3645E0F-E86E-43E9-92D9-D471DF2DF7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6147" name="Rectangle 3">
                <a:extLst>
                  <a:ext uri="{FF2B5EF4-FFF2-40B4-BE49-F238E27FC236}">
                    <a16:creationId xmlns:a16="http://schemas.microsoft.com/office/drawing/2014/main" id="{FCD0A896-788A-4D51-BDA5-EB32DB6E6173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148" name="Group 4">
                <a:extLst>
                  <a:ext uri="{FF2B5EF4-FFF2-40B4-BE49-F238E27FC236}">
                    <a16:creationId xmlns:a16="http://schemas.microsoft.com/office/drawing/2014/main" id="{4FF09ED3-BBF1-434A-A1B1-9B055C5C0C6E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6149" name="Line 5">
                  <a:extLst>
                    <a:ext uri="{FF2B5EF4-FFF2-40B4-BE49-F238E27FC236}">
                      <a16:creationId xmlns:a16="http://schemas.microsoft.com/office/drawing/2014/main" id="{3A8498F6-B6ED-43B6-ADFB-5EA1205412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0" name="Line 6">
                  <a:extLst>
                    <a:ext uri="{FF2B5EF4-FFF2-40B4-BE49-F238E27FC236}">
                      <a16:creationId xmlns:a16="http://schemas.microsoft.com/office/drawing/2014/main" id="{FD1E394E-BD20-47A1-A760-8F58A2FBB9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1" name="Line 7">
                  <a:extLst>
                    <a:ext uri="{FF2B5EF4-FFF2-40B4-BE49-F238E27FC236}">
                      <a16:creationId xmlns:a16="http://schemas.microsoft.com/office/drawing/2014/main" id="{0F11F684-BFAB-47E7-A556-8765D28E95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2" name="Line 8">
                  <a:extLst>
                    <a:ext uri="{FF2B5EF4-FFF2-40B4-BE49-F238E27FC236}">
                      <a16:creationId xmlns:a16="http://schemas.microsoft.com/office/drawing/2014/main" id="{4540BF17-EA12-44AB-982D-AAFA734202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3" name="Line 9">
                  <a:extLst>
                    <a:ext uri="{FF2B5EF4-FFF2-40B4-BE49-F238E27FC236}">
                      <a16:creationId xmlns:a16="http://schemas.microsoft.com/office/drawing/2014/main" id="{CFD2E1EF-5D84-41B5-B04F-86D7B6DD7A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4" name="Line 10">
                  <a:extLst>
                    <a:ext uri="{FF2B5EF4-FFF2-40B4-BE49-F238E27FC236}">
                      <a16:creationId xmlns:a16="http://schemas.microsoft.com/office/drawing/2014/main" id="{936EF86E-21BD-4AA1-88DF-5E8973FA90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5" name="Line 11">
                  <a:extLst>
                    <a:ext uri="{FF2B5EF4-FFF2-40B4-BE49-F238E27FC236}">
                      <a16:creationId xmlns:a16="http://schemas.microsoft.com/office/drawing/2014/main" id="{F2F05DB1-7BA4-4959-B0B8-C98BFB86F6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6" name="Line 12">
                  <a:extLst>
                    <a:ext uri="{FF2B5EF4-FFF2-40B4-BE49-F238E27FC236}">
                      <a16:creationId xmlns:a16="http://schemas.microsoft.com/office/drawing/2014/main" id="{9C6B1BB5-4696-4A5F-801D-C79CCB1932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7" name="Line 13">
                  <a:extLst>
                    <a:ext uri="{FF2B5EF4-FFF2-40B4-BE49-F238E27FC236}">
                      <a16:creationId xmlns:a16="http://schemas.microsoft.com/office/drawing/2014/main" id="{524BC39E-B977-41BA-A665-2862A1D29C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8" name="Line 14">
                  <a:extLst>
                    <a:ext uri="{FF2B5EF4-FFF2-40B4-BE49-F238E27FC236}">
                      <a16:creationId xmlns:a16="http://schemas.microsoft.com/office/drawing/2014/main" id="{008E78D3-ADC7-460C-B8D3-24BB46DE8F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9" name="Line 15">
                  <a:extLst>
                    <a:ext uri="{FF2B5EF4-FFF2-40B4-BE49-F238E27FC236}">
                      <a16:creationId xmlns:a16="http://schemas.microsoft.com/office/drawing/2014/main" id="{21D574A3-A7C6-4EF0-B753-C17EE1727D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0" name="Line 16">
                  <a:extLst>
                    <a:ext uri="{FF2B5EF4-FFF2-40B4-BE49-F238E27FC236}">
                      <a16:creationId xmlns:a16="http://schemas.microsoft.com/office/drawing/2014/main" id="{58C23705-8069-402D-8630-7A6F9DE82C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1" name="Line 17">
                  <a:extLst>
                    <a:ext uri="{FF2B5EF4-FFF2-40B4-BE49-F238E27FC236}">
                      <a16:creationId xmlns:a16="http://schemas.microsoft.com/office/drawing/2014/main" id="{F65C5E7F-62B8-4ECD-ABA6-9DA684D86B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2" name="Line 18">
                  <a:extLst>
                    <a:ext uri="{FF2B5EF4-FFF2-40B4-BE49-F238E27FC236}">
                      <a16:creationId xmlns:a16="http://schemas.microsoft.com/office/drawing/2014/main" id="{D67035E6-B3BF-43F6-9091-BFE5EC6F1A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3" name="Line 19">
                  <a:extLst>
                    <a:ext uri="{FF2B5EF4-FFF2-40B4-BE49-F238E27FC236}">
                      <a16:creationId xmlns:a16="http://schemas.microsoft.com/office/drawing/2014/main" id="{1E706EA4-2C16-46F8-BF0A-399BE37CC9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4" name="Line 20">
                  <a:extLst>
                    <a:ext uri="{FF2B5EF4-FFF2-40B4-BE49-F238E27FC236}">
                      <a16:creationId xmlns:a16="http://schemas.microsoft.com/office/drawing/2014/main" id="{CFDE39F4-6F03-4C9A-9D13-C20A85A0BD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5" name="Line 21">
                  <a:extLst>
                    <a:ext uri="{FF2B5EF4-FFF2-40B4-BE49-F238E27FC236}">
                      <a16:creationId xmlns:a16="http://schemas.microsoft.com/office/drawing/2014/main" id="{C746F756-D054-440A-9C07-E6F52C6AAF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6" name="Line 22">
                  <a:extLst>
                    <a:ext uri="{FF2B5EF4-FFF2-40B4-BE49-F238E27FC236}">
                      <a16:creationId xmlns:a16="http://schemas.microsoft.com/office/drawing/2014/main" id="{08855D25-E789-42E6-85E3-B31B54B4B5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7" name="Line 23">
                  <a:extLst>
                    <a:ext uri="{FF2B5EF4-FFF2-40B4-BE49-F238E27FC236}">
                      <a16:creationId xmlns:a16="http://schemas.microsoft.com/office/drawing/2014/main" id="{ED20FE0C-3A7F-41FE-A41B-AE4A72E418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8" name="Line 24">
                  <a:extLst>
                    <a:ext uri="{FF2B5EF4-FFF2-40B4-BE49-F238E27FC236}">
                      <a16:creationId xmlns:a16="http://schemas.microsoft.com/office/drawing/2014/main" id="{98061FAD-6A91-44FD-B963-AB92183486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9" name="Line 25">
                  <a:extLst>
                    <a:ext uri="{FF2B5EF4-FFF2-40B4-BE49-F238E27FC236}">
                      <a16:creationId xmlns:a16="http://schemas.microsoft.com/office/drawing/2014/main" id="{0553505A-6FC6-437C-B781-9724B33026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0" name="Line 26">
                  <a:extLst>
                    <a:ext uri="{FF2B5EF4-FFF2-40B4-BE49-F238E27FC236}">
                      <a16:creationId xmlns:a16="http://schemas.microsoft.com/office/drawing/2014/main" id="{AEDDDE60-1F10-4A6D-BDC9-493B863EB3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1" name="Line 27">
                  <a:extLst>
                    <a:ext uri="{FF2B5EF4-FFF2-40B4-BE49-F238E27FC236}">
                      <a16:creationId xmlns:a16="http://schemas.microsoft.com/office/drawing/2014/main" id="{7821430C-BF68-40CA-8CB2-A017992421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2" name="Line 28">
                  <a:extLst>
                    <a:ext uri="{FF2B5EF4-FFF2-40B4-BE49-F238E27FC236}">
                      <a16:creationId xmlns:a16="http://schemas.microsoft.com/office/drawing/2014/main" id="{8CBDA41B-2E75-40DD-94E1-A019B32D8B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3" name="Line 29">
                  <a:extLst>
                    <a:ext uri="{FF2B5EF4-FFF2-40B4-BE49-F238E27FC236}">
                      <a16:creationId xmlns:a16="http://schemas.microsoft.com/office/drawing/2014/main" id="{9DA3EA4F-2A58-4E3B-B992-7F44A4A31D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4" name="Line 30">
                  <a:extLst>
                    <a:ext uri="{FF2B5EF4-FFF2-40B4-BE49-F238E27FC236}">
                      <a16:creationId xmlns:a16="http://schemas.microsoft.com/office/drawing/2014/main" id="{FB31705D-8394-4034-A836-08BADE95F2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5" name="Line 31">
                  <a:extLst>
                    <a:ext uri="{FF2B5EF4-FFF2-40B4-BE49-F238E27FC236}">
                      <a16:creationId xmlns:a16="http://schemas.microsoft.com/office/drawing/2014/main" id="{B5D594CB-BB13-415E-8F87-13235F9C99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6" name="Line 32">
                  <a:extLst>
                    <a:ext uri="{FF2B5EF4-FFF2-40B4-BE49-F238E27FC236}">
                      <a16:creationId xmlns:a16="http://schemas.microsoft.com/office/drawing/2014/main" id="{C98E5565-EF80-4F2A-A641-7511C14DB6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7" name="Line 33">
                  <a:extLst>
                    <a:ext uri="{FF2B5EF4-FFF2-40B4-BE49-F238E27FC236}">
                      <a16:creationId xmlns:a16="http://schemas.microsoft.com/office/drawing/2014/main" id="{0A553926-AA31-43A9-8CA9-7A17E0FC8E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8" name="Line 34">
                  <a:extLst>
                    <a:ext uri="{FF2B5EF4-FFF2-40B4-BE49-F238E27FC236}">
                      <a16:creationId xmlns:a16="http://schemas.microsoft.com/office/drawing/2014/main" id="{D0DF632D-1FA7-4B8D-924A-2713F14FDA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9" name="Line 35">
                  <a:extLst>
                    <a:ext uri="{FF2B5EF4-FFF2-40B4-BE49-F238E27FC236}">
                      <a16:creationId xmlns:a16="http://schemas.microsoft.com/office/drawing/2014/main" id="{49391921-EE33-4FD1-9B36-572670DA37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0" name="Line 36">
                  <a:extLst>
                    <a:ext uri="{FF2B5EF4-FFF2-40B4-BE49-F238E27FC236}">
                      <a16:creationId xmlns:a16="http://schemas.microsoft.com/office/drawing/2014/main" id="{196EEAA3-5F9E-4CDC-8FA5-B58DE969F9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1" name="Line 37">
                  <a:extLst>
                    <a:ext uri="{FF2B5EF4-FFF2-40B4-BE49-F238E27FC236}">
                      <a16:creationId xmlns:a16="http://schemas.microsoft.com/office/drawing/2014/main" id="{086DF90D-2F3C-4F61-97B8-8E8E467451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2" name="Line 38">
                  <a:extLst>
                    <a:ext uri="{FF2B5EF4-FFF2-40B4-BE49-F238E27FC236}">
                      <a16:creationId xmlns:a16="http://schemas.microsoft.com/office/drawing/2014/main" id="{2276B938-0A2B-4F10-8413-82C7EA60FF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3" name="Line 39">
                  <a:extLst>
                    <a:ext uri="{FF2B5EF4-FFF2-40B4-BE49-F238E27FC236}">
                      <a16:creationId xmlns:a16="http://schemas.microsoft.com/office/drawing/2014/main" id="{07AFB0EC-6C4C-4544-AB8D-34BE5CD3B6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4" name="Line 40">
                  <a:extLst>
                    <a:ext uri="{FF2B5EF4-FFF2-40B4-BE49-F238E27FC236}">
                      <a16:creationId xmlns:a16="http://schemas.microsoft.com/office/drawing/2014/main" id="{89F2EA48-22BE-4A3F-8F44-17531E5AEC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5" name="Line 41">
                  <a:extLst>
                    <a:ext uri="{FF2B5EF4-FFF2-40B4-BE49-F238E27FC236}">
                      <a16:creationId xmlns:a16="http://schemas.microsoft.com/office/drawing/2014/main" id="{A01A62F3-801C-4349-BB80-3142386592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6" name="Line 42">
                  <a:extLst>
                    <a:ext uri="{FF2B5EF4-FFF2-40B4-BE49-F238E27FC236}">
                      <a16:creationId xmlns:a16="http://schemas.microsoft.com/office/drawing/2014/main" id="{B3B28B60-A62C-492D-9B93-3813780BB4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7" name="Line 43">
                  <a:extLst>
                    <a:ext uri="{FF2B5EF4-FFF2-40B4-BE49-F238E27FC236}">
                      <a16:creationId xmlns:a16="http://schemas.microsoft.com/office/drawing/2014/main" id="{14A380CC-EAF3-4BAE-93CD-E84C858EBC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8" name="Line 44">
                  <a:extLst>
                    <a:ext uri="{FF2B5EF4-FFF2-40B4-BE49-F238E27FC236}">
                      <a16:creationId xmlns:a16="http://schemas.microsoft.com/office/drawing/2014/main" id="{CE48D767-4ED1-4753-AC44-177915F388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9" name="Line 45">
                  <a:extLst>
                    <a:ext uri="{FF2B5EF4-FFF2-40B4-BE49-F238E27FC236}">
                      <a16:creationId xmlns:a16="http://schemas.microsoft.com/office/drawing/2014/main" id="{FC7B0065-6F64-4478-B221-D694D30370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0" name="Line 46">
                  <a:extLst>
                    <a:ext uri="{FF2B5EF4-FFF2-40B4-BE49-F238E27FC236}">
                      <a16:creationId xmlns:a16="http://schemas.microsoft.com/office/drawing/2014/main" id="{7CCFF874-F202-4E21-92EF-C1D59B753A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1" name="Line 47">
                  <a:extLst>
                    <a:ext uri="{FF2B5EF4-FFF2-40B4-BE49-F238E27FC236}">
                      <a16:creationId xmlns:a16="http://schemas.microsoft.com/office/drawing/2014/main" id="{1381657C-7903-4B8D-B11B-4966709CD4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2" name="Line 48">
                  <a:extLst>
                    <a:ext uri="{FF2B5EF4-FFF2-40B4-BE49-F238E27FC236}">
                      <a16:creationId xmlns:a16="http://schemas.microsoft.com/office/drawing/2014/main" id="{B858565C-C68E-45FC-8824-8CA4A75683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3" name="Line 49">
                  <a:extLst>
                    <a:ext uri="{FF2B5EF4-FFF2-40B4-BE49-F238E27FC236}">
                      <a16:creationId xmlns:a16="http://schemas.microsoft.com/office/drawing/2014/main" id="{50D5F650-8F1D-418A-B766-3970BD15EE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4" name="Line 50">
                  <a:extLst>
                    <a:ext uri="{FF2B5EF4-FFF2-40B4-BE49-F238E27FC236}">
                      <a16:creationId xmlns:a16="http://schemas.microsoft.com/office/drawing/2014/main" id="{5EC3AAE5-BDB0-4800-9C31-024A4EBFD5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5" name="Line 51">
                  <a:extLst>
                    <a:ext uri="{FF2B5EF4-FFF2-40B4-BE49-F238E27FC236}">
                      <a16:creationId xmlns:a16="http://schemas.microsoft.com/office/drawing/2014/main" id="{EDC622D4-F39F-4F1D-AF9A-6604A4E461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6" name="Line 52">
                  <a:extLst>
                    <a:ext uri="{FF2B5EF4-FFF2-40B4-BE49-F238E27FC236}">
                      <a16:creationId xmlns:a16="http://schemas.microsoft.com/office/drawing/2014/main" id="{6571C034-C34E-45DA-BF79-614A97D853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7" name="Line 53">
                  <a:extLst>
                    <a:ext uri="{FF2B5EF4-FFF2-40B4-BE49-F238E27FC236}">
                      <a16:creationId xmlns:a16="http://schemas.microsoft.com/office/drawing/2014/main" id="{A6487FEA-E9CB-4790-9511-14F46B977E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8" name="Line 54">
                  <a:extLst>
                    <a:ext uri="{FF2B5EF4-FFF2-40B4-BE49-F238E27FC236}">
                      <a16:creationId xmlns:a16="http://schemas.microsoft.com/office/drawing/2014/main" id="{B778EED6-C9DA-4CEF-BD2C-2ECE131117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9" name="Line 55">
                  <a:extLst>
                    <a:ext uri="{FF2B5EF4-FFF2-40B4-BE49-F238E27FC236}">
                      <a16:creationId xmlns:a16="http://schemas.microsoft.com/office/drawing/2014/main" id="{F9090104-338D-4E71-B407-04B8D7A0F7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200" name="Line 56">
                <a:extLst>
                  <a:ext uri="{FF2B5EF4-FFF2-40B4-BE49-F238E27FC236}">
                    <a16:creationId xmlns:a16="http://schemas.microsoft.com/office/drawing/2014/main" id="{1DDA0AC1-B3E7-4E90-AC93-E8190B44DF8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20" name="Group 76">
              <a:extLst>
                <a:ext uri="{FF2B5EF4-FFF2-40B4-BE49-F238E27FC236}">
                  <a16:creationId xmlns:a16="http://schemas.microsoft.com/office/drawing/2014/main" id="{2539641B-45FA-43B2-9924-C58B1D7692E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6209" name="Line 65">
                <a:extLst>
                  <a:ext uri="{FF2B5EF4-FFF2-40B4-BE49-F238E27FC236}">
                    <a16:creationId xmlns:a16="http://schemas.microsoft.com/office/drawing/2014/main" id="{33DE4B8C-0BAE-46DA-90E7-BB4B99E6989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7" name="Line 63">
                <a:extLst>
                  <a:ext uri="{FF2B5EF4-FFF2-40B4-BE49-F238E27FC236}">
                    <a16:creationId xmlns:a16="http://schemas.microsoft.com/office/drawing/2014/main" id="{95CB3301-E9B3-4AF8-81E4-3A31B2624AB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8" name="Line 64">
                <a:extLst>
                  <a:ext uri="{FF2B5EF4-FFF2-40B4-BE49-F238E27FC236}">
                    <a16:creationId xmlns:a16="http://schemas.microsoft.com/office/drawing/2014/main" id="{7BA5A4A5-EC7D-4047-8C60-E5E9827F0E4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0" name="Arc 66">
                <a:extLst>
                  <a:ext uri="{FF2B5EF4-FFF2-40B4-BE49-F238E27FC236}">
                    <a16:creationId xmlns:a16="http://schemas.microsoft.com/office/drawing/2014/main" id="{C8E8A7FC-9668-4B01-AE5E-E2D25C64BE0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19" name="Group 75">
              <a:extLst>
                <a:ext uri="{FF2B5EF4-FFF2-40B4-BE49-F238E27FC236}">
                  <a16:creationId xmlns:a16="http://schemas.microsoft.com/office/drawing/2014/main" id="{2CC61F1A-6857-4606-B335-170D3E0853D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6211" name="Line 67">
                <a:extLst>
                  <a:ext uri="{FF2B5EF4-FFF2-40B4-BE49-F238E27FC236}">
                    <a16:creationId xmlns:a16="http://schemas.microsoft.com/office/drawing/2014/main" id="{05AE81EC-0BB3-40C3-84C7-DB791ED45F4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2" name="Line 68">
                <a:extLst>
                  <a:ext uri="{FF2B5EF4-FFF2-40B4-BE49-F238E27FC236}">
                    <a16:creationId xmlns:a16="http://schemas.microsoft.com/office/drawing/2014/main" id="{16854051-10A4-43F2-BF16-F9B704662F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3" name="Arc 69">
                <a:extLst>
                  <a:ext uri="{FF2B5EF4-FFF2-40B4-BE49-F238E27FC236}">
                    <a16:creationId xmlns:a16="http://schemas.microsoft.com/office/drawing/2014/main" id="{C272564C-8CB8-4C5A-AC37-245DBF96751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>
            <a:extLst>
              <a:ext uri="{FF2B5EF4-FFF2-40B4-BE49-F238E27FC236}">
                <a16:creationId xmlns:a16="http://schemas.microsoft.com/office/drawing/2014/main" id="{4621DB86-8D43-4852-BCC1-47E97818F1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9D1CCB1-22BC-414F-90DD-070BA8079A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215" name="Rectangle 71">
            <a:extLst>
              <a:ext uri="{FF2B5EF4-FFF2-40B4-BE49-F238E27FC236}">
                <a16:creationId xmlns:a16="http://schemas.microsoft.com/office/drawing/2014/main" id="{141635D8-9DE3-4F90-9E6D-25D98A52222C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216" name="Rectangle 72">
            <a:extLst>
              <a:ext uri="{FF2B5EF4-FFF2-40B4-BE49-F238E27FC236}">
                <a16:creationId xmlns:a16="http://schemas.microsoft.com/office/drawing/2014/main" id="{81BE7A53-90D9-42AC-A500-486ADBFC77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217" name="Rectangle 73">
            <a:extLst>
              <a:ext uri="{FF2B5EF4-FFF2-40B4-BE49-F238E27FC236}">
                <a16:creationId xmlns:a16="http://schemas.microsoft.com/office/drawing/2014/main" id="{774B1FB5-1847-4851-A6F5-DFE7731654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DD3DDC1-D73C-4332-B169-3402DEF52A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E1A79-E8DB-4BEE-B28E-B9DFE9BBF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85575B-5E27-4CC0-AFEB-B3FFA3CCE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33A9C-AE74-4ACE-895A-2709DA04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3BE6C-5553-4727-BAA4-5A80F780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7C9EA-6355-434F-8534-706BD8F88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DF777-7282-40FA-9ECF-28055A257F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01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7FD75-9B19-4394-8CB1-861A08CBD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EF8446-9DE4-41F5-96BD-D20DBF487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440C4-E7E7-43E9-81E9-437FDCA7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4931C-C8E7-40A2-9739-36453CA71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46BF6-906E-4A95-B89B-ED2966FB7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05C27-B2E0-4F97-A05B-FE62FB913D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12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E33DA-4EDE-40AF-9006-35E2F9797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0B8EA-C6CC-438E-A865-F6E2C6D7D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DEBA8-0ABB-4C8C-9C4B-164DAB439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7701C-8FC3-42A0-BDDB-B14918C22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60885-A967-4EE7-A33C-2E6EF416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72BDE-939A-4C17-BE42-35CB3C5A64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03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6BC1-6E58-42AA-929F-E5C6361C6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72F9C-9EA5-498B-843A-1E40E5489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1F0E8-55B3-4B42-9482-893838CAF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6FD4B-9D29-429F-BF39-93A3CA0F2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DF3DD-84B6-4770-AC9A-DC2E3013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24DF6-A7CE-4DDB-BED8-84B9046F82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71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61804-1454-4236-B224-E24B90699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1A214-E856-4482-9C8F-DB6A44BA7E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B26FE-6E05-4D15-9813-2D5664246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88E41-933C-4C4E-ADC7-791F2E24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94A6F-9FBB-4E8F-97A3-88D643DB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C967A-278D-4819-8607-A4F562C59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6E650-75E4-465D-BF0D-609063898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96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6E26-C17A-4254-9047-490D2F35A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30793-24D8-429D-9B2E-0008C03A6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91731-8EA5-4115-8BA1-ADF9BCB9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65EE8F-A735-4715-9EF4-7A06B5DC4B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06A53-8A09-42E2-BACC-070B4FC41A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019A3-698A-45E3-8723-5BD109E05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EAD010-DC04-4A01-AC96-530B9154B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8B4B24-7341-4FDE-B63D-FEE993751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D3651-1BC4-48A4-AF24-0A2B841B26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85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DE282-7709-4918-9F3C-858A4D8B9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242C66-85DC-4D6B-8132-5FE8FC8E5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314A8-4CDF-4A42-BDB2-0C2E70255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A15E4-A7EB-4AD9-BC84-DF5B924C3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8B9CA-BC5B-4441-8651-6EE4421BB7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62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841ED0-A0E0-4D74-B4A5-663416EE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D572C9-77B0-47A6-87F7-6F843240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FB0A7-3633-4CAE-9D98-45204AB8B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6B1DE-C5FE-4830-8B67-7F16822219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88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C5810-77EB-4B23-89F9-925C2FCCF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74C3A-6207-4B4A-87FA-32999472A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1985B-16AE-4A32-B21F-35591ECB6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98288-DC60-4321-96D4-8D2DF52DE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0D1182-3324-4DCF-B877-5FF57F201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87B1A-649A-4796-882E-418978C8E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BA9B9-A2D1-4E83-8F98-7C02902EFB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991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5CFE7-F2FF-40F2-A163-1F62448A9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C688CD-1002-4475-B347-1224D74CB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3E1BB-8556-449F-95A9-B67DE468C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1D5C1-F439-4D0A-A562-7CEDA4144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F18D2D-BB43-4A44-AA76-92B02F0D4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52A2CA-A2D8-4793-8738-095515EB9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9C0BD-0325-44CA-B78D-EF4894FAC5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50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EDE4065-473D-4DB9-8F41-6EB19597425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27" name="Group 3">
              <a:extLst>
                <a:ext uri="{FF2B5EF4-FFF2-40B4-BE49-F238E27FC236}">
                  <a16:creationId xmlns:a16="http://schemas.microsoft.com/office/drawing/2014/main" id="{B2D71680-829B-4CF7-84C4-F5E2841DDD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28" name="Group 4">
                <a:extLst>
                  <a:ext uri="{FF2B5EF4-FFF2-40B4-BE49-F238E27FC236}">
                    <a16:creationId xmlns:a16="http://schemas.microsoft.com/office/drawing/2014/main" id="{7628FF0E-3DD2-4CF1-8C5E-E8F1AF8F51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29" name="Line 5">
                  <a:extLst>
                    <a:ext uri="{FF2B5EF4-FFF2-40B4-BE49-F238E27FC236}">
                      <a16:creationId xmlns:a16="http://schemas.microsoft.com/office/drawing/2014/main" id="{0F10A754-160A-455B-B58C-C289081E4E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" name="Line 6">
                  <a:extLst>
                    <a:ext uri="{FF2B5EF4-FFF2-40B4-BE49-F238E27FC236}">
                      <a16:creationId xmlns:a16="http://schemas.microsoft.com/office/drawing/2014/main" id="{D0A2C3A2-2FF8-4FF0-AA24-770AE4514D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" name="Line 7">
                  <a:extLst>
                    <a:ext uri="{FF2B5EF4-FFF2-40B4-BE49-F238E27FC236}">
                      <a16:creationId xmlns:a16="http://schemas.microsoft.com/office/drawing/2014/main" id="{69BF2A76-8242-47A4-8C01-25F6099783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" name="Line 8">
                  <a:extLst>
                    <a:ext uri="{FF2B5EF4-FFF2-40B4-BE49-F238E27FC236}">
                      <a16:creationId xmlns:a16="http://schemas.microsoft.com/office/drawing/2014/main" id="{7A5A53FE-1A71-4D23-A5B4-82597199B5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" name="Line 9">
                  <a:extLst>
                    <a:ext uri="{FF2B5EF4-FFF2-40B4-BE49-F238E27FC236}">
                      <a16:creationId xmlns:a16="http://schemas.microsoft.com/office/drawing/2014/main" id="{2C227672-6664-462E-AFCF-321DE1FA7D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" name="Line 10">
                  <a:extLst>
                    <a:ext uri="{FF2B5EF4-FFF2-40B4-BE49-F238E27FC236}">
                      <a16:creationId xmlns:a16="http://schemas.microsoft.com/office/drawing/2014/main" id="{DE6CC1AB-E6C2-4007-B262-3F6D580851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5" name="Line 11">
                  <a:extLst>
                    <a:ext uri="{FF2B5EF4-FFF2-40B4-BE49-F238E27FC236}">
                      <a16:creationId xmlns:a16="http://schemas.microsoft.com/office/drawing/2014/main" id="{2E615678-F5A0-4A0E-BC4A-B6FE4076FB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6" name="Line 12">
                  <a:extLst>
                    <a:ext uri="{FF2B5EF4-FFF2-40B4-BE49-F238E27FC236}">
                      <a16:creationId xmlns:a16="http://schemas.microsoft.com/office/drawing/2014/main" id="{BCC1AE6D-5D54-4997-875F-BD6A42DBF8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7" name="Line 13">
                  <a:extLst>
                    <a:ext uri="{FF2B5EF4-FFF2-40B4-BE49-F238E27FC236}">
                      <a16:creationId xmlns:a16="http://schemas.microsoft.com/office/drawing/2014/main" id="{0ABFE28B-5ECA-4750-92F3-38DEB9C59A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8" name="Line 14">
                  <a:extLst>
                    <a:ext uri="{FF2B5EF4-FFF2-40B4-BE49-F238E27FC236}">
                      <a16:creationId xmlns:a16="http://schemas.microsoft.com/office/drawing/2014/main" id="{3B7B7BF4-E28E-4E9A-AB91-36FCEA3519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9" name="Line 15">
                  <a:extLst>
                    <a:ext uri="{FF2B5EF4-FFF2-40B4-BE49-F238E27FC236}">
                      <a16:creationId xmlns:a16="http://schemas.microsoft.com/office/drawing/2014/main" id="{6859A611-007A-4673-93B5-54FBF8A87E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0" name="Line 16">
                  <a:extLst>
                    <a:ext uri="{FF2B5EF4-FFF2-40B4-BE49-F238E27FC236}">
                      <a16:creationId xmlns:a16="http://schemas.microsoft.com/office/drawing/2014/main" id="{CB38A882-7BAC-4987-8CD7-44B5535BD3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1" name="Line 17">
                  <a:extLst>
                    <a:ext uri="{FF2B5EF4-FFF2-40B4-BE49-F238E27FC236}">
                      <a16:creationId xmlns:a16="http://schemas.microsoft.com/office/drawing/2014/main" id="{D82C0E86-DCA0-45D4-85D1-26D671DD6B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18">
                  <a:extLst>
                    <a:ext uri="{FF2B5EF4-FFF2-40B4-BE49-F238E27FC236}">
                      <a16:creationId xmlns:a16="http://schemas.microsoft.com/office/drawing/2014/main" id="{80333F5C-8D50-4AF8-B089-E697FB102A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19">
                  <a:extLst>
                    <a:ext uri="{FF2B5EF4-FFF2-40B4-BE49-F238E27FC236}">
                      <a16:creationId xmlns:a16="http://schemas.microsoft.com/office/drawing/2014/main" id="{9B50E2CB-DB77-4147-BE35-4EDFC62DF4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20">
                  <a:extLst>
                    <a:ext uri="{FF2B5EF4-FFF2-40B4-BE49-F238E27FC236}">
                      <a16:creationId xmlns:a16="http://schemas.microsoft.com/office/drawing/2014/main" id="{407B95AD-883F-4457-848A-FA727B26A1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21">
                  <a:extLst>
                    <a:ext uri="{FF2B5EF4-FFF2-40B4-BE49-F238E27FC236}">
                      <a16:creationId xmlns:a16="http://schemas.microsoft.com/office/drawing/2014/main" id="{09D460CE-4F6E-4F61-A55F-E74372FFF7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22">
                  <a:extLst>
                    <a:ext uri="{FF2B5EF4-FFF2-40B4-BE49-F238E27FC236}">
                      <a16:creationId xmlns:a16="http://schemas.microsoft.com/office/drawing/2014/main" id="{80BEE7AD-AC58-43E3-A815-0E59902806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23">
                  <a:extLst>
                    <a:ext uri="{FF2B5EF4-FFF2-40B4-BE49-F238E27FC236}">
                      <a16:creationId xmlns:a16="http://schemas.microsoft.com/office/drawing/2014/main" id="{FBA7D41E-20B4-4FE5-8BFB-CCC0C5EBA5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24">
                  <a:extLst>
                    <a:ext uri="{FF2B5EF4-FFF2-40B4-BE49-F238E27FC236}">
                      <a16:creationId xmlns:a16="http://schemas.microsoft.com/office/drawing/2014/main" id="{3C50D4AC-2FAB-49E3-8F27-1A750EE0BA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25">
                  <a:extLst>
                    <a:ext uri="{FF2B5EF4-FFF2-40B4-BE49-F238E27FC236}">
                      <a16:creationId xmlns:a16="http://schemas.microsoft.com/office/drawing/2014/main" id="{D351C195-64AD-4958-A279-1CE946B55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26">
                  <a:extLst>
                    <a:ext uri="{FF2B5EF4-FFF2-40B4-BE49-F238E27FC236}">
                      <a16:creationId xmlns:a16="http://schemas.microsoft.com/office/drawing/2014/main" id="{3F1730B7-A4D8-48F5-89BB-39008B8D37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51" name="Group 27">
                <a:extLst>
                  <a:ext uri="{FF2B5EF4-FFF2-40B4-BE49-F238E27FC236}">
                    <a16:creationId xmlns:a16="http://schemas.microsoft.com/office/drawing/2014/main" id="{0679D6DF-2BEE-4C16-B191-45BA45A976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52" name="Line 28">
                  <a:extLst>
                    <a:ext uri="{FF2B5EF4-FFF2-40B4-BE49-F238E27FC236}">
                      <a16:creationId xmlns:a16="http://schemas.microsoft.com/office/drawing/2014/main" id="{406C03B5-C06F-40A2-A2E3-207C5A097A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29">
                  <a:extLst>
                    <a:ext uri="{FF2B5EF4-FFF2-40B4-BE49-F238E27FC236}">
                      <a16:creationId xmlns:a16="http://schemas.microsoft.com/office/drawing/2014/main" id="{C97E4F79-6335-4B31-9385-03AB6DFDAA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30">
                  <a:extLst>
                    <a:ext uri="{FF2B5EF4-FFF2-40B4-BE49-F238E27FC236}">
                      <a16:creationId xmlns:a16="http://schemas.microsoft.com/office/drawing/2014/main" id="{54766356-3709-4A2D-99D9-2B8D801955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31">
                  <a:extLst>
                    <a:ext uri="{FF2B5EF4-FFF2-40B4-BE49-F238E27FC236}">
                      <a16:creationId xmlns:a16="http://schemas.microsoft.com/office/drawing/2014/main" id="{F0C8A16F-4C1E-412E-9EC3-C12E6D9ECC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32">
                  <a:extLst>
                    <a:ext uri="{FF2B5EF4-FFF2-40B4-BE49-F238E27FC236}">
                      <a16:creationId xmlns:a16="http://schemas.microsoft.com/office/drawing/2014/main" id="{07AB60D8-28F9-4795-8183-3924829960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33">
                  <a:extLst>
                    <a:ext uri="{FF2B5EF4-FFF2-40B4-BE49-F238E27FC236}">
                      <a16:creationId xmlns:a16="http://schemas.microsoft.com/office/drawing/2014/main" id="{79DC3AAA-F35F-4E89-AD61-7A893756A2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34">
                  <a:extLst>
                    <a:ext uri="{FF2B5EF4-FFF2-40B4-BE49-F238E27FC236}">
                      <a16:creationId xmlns:a16="http://schemas.microsoft.com/office/drawing/2014/main" id="{3F49A0CE-DFD4-4CBC-A4E3-11C09EC166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35">
                  <a:extLst>
                    <a:ext uri="{FF2B5EF4-FFF2-40B4-BE49-F238E27FC236}">
                      <a16:creationId xmlns:a16="http://schemas.microsoft.com/office/drawing/2014/main" id="{B8932BB6-D064-4F9A-A016-9451F98FC7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36">
                  <a:extLst>
                    <a:ext uri="{FF2B5EF4-FFF2-40B4-BE49-F238E27FC236}">
                      <a16:creationId xmlns:a16="http://schemas.microsoft.com/office/drawing/2014/main" id="{7252640C-165C-4E5F-96AD-1B3E74524E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37">
                  <a:extLst>
                    <a:ext uri="{FF2B5EF4-FFF2-40B4-BE49-F238E27FC236}">
                      <a16:creationId xmlns:a16="http://schemas.microsoft.com/office/drawing/2014/main" id="{3A3AA9E4-1E35-4451-AADA-362F8CE7E7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38">
                  <a:extLst>
                    <a:ext uri="{FF2B5EF4-FFF2-40B4-BE49-F238E27FC236}">
                      <a16:creationId xmlns:a16="http://schemas.microsoft.com/office/drawing/2014/main" id="{9B7C1E52-A60F-42ED-A04B-0E77CB7C5F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39">
                  <a:extLst>
                    <a:ext uri="{FF2B5EF4-FFF2-40B4-BE49-F238E27FC236}">
                      <a16:creationId xmlns:a16="http://schemas.microsoft.com/office/drawing/2014/main" id="{2531D2D4-6A62-44F0-9DE0-EAC3483102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40">
                  <a:extLst>
                    <a:ext uri="{FF2B5EF4-FFF2-40B4-BE49-F238E27FC236}">
                      <a16:creationId xmlns:a16="http://schemas.microsoft.com/office/drawing/2014/main" id="{B80AD207-CEB2-4C38-8357-3BAFA05559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41">
                  <a:extLst>
                    <a:ext uri="{FF2B5EF4-FFF2-40B4-BE49-F238E27FC236}">
                      <a16:creationId xmlns:a16="http://schemas.microsoft.com/office/drawing/2014/main" id="{0CF918DD-FC0C-463D-9B19-D4E7CA4C9F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42">
                  <a:extLst>
                    <a:ext uri="{FF2B5EF4-FFF2-40B4-BE49-F238E27FC236}">
                      <a16:creationId xmlns:a16="http://schemas.microsoft.com/office/drawing/2014/main" id="{88FE4958-EC10-4221-B885-CECE7AAC3C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43">
                  <a:extLst>
                    <a:ext uri="{FF2B5EF4-FFF2-40B4-BE49-F238E27FC236}">
                      <a16:creationId xmlns:a16="http://schemas.microsoft.com/office/drawing/2014/main" id="{B3F889A4-D955-458B-B0D2-EB25AC50C2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44">
                  <a:extLst>
                    <a:ext uri="{FF2B5EF4-FFF2-40B4-BE49-F238E27FC236}">
                      <a16:creationId xmlns:a16="http://schemas.microsoft.com/office/drawing/2014/main" id="{FFC2748C-9A17-4D1A-9051-97B4FACCA5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45">
                  <a:extLst>
                    <a:ext uri="{FF2B5EF4-FFF2-40B4-BE49-F238E27FC236}">
                      <a16:creationId xmlns:a16="http://schemas.microsoft.com/office/drawing/2014/main" id="{EBDE5A6E-8E4B-4C86-9BDD-49C3FA202F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0" name="Line 46">
                  <a:extLst>
                    <a:ext uri="{FF2B5EF4-FFF2-40B4-BE49-F238E27FC236}">
                      <a16:creationId xmlns:a16="http://schemas.microsoft.com/office/drawing/2014/main" id="{8AE4E1B9-7416-4C6D-B2BC-26C47C47C3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47">
                  <a:extLst>
                    <a:ext uri="{FF2B5EF4-FFF2-40B4-BE49-F238E27FC236}">
                      <a16:creationId xmlns:a16="http://schemas.microsoft.com/office/drawing/2014/main" id="{E0F04677-05D1-4AC8-A34E-9B5146D1B2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48">
                  <a:extLst>
                    <a:ext uri="{FF2B5EF4-FFF2-40B4-BE49-F238E27FC236}">
                      <a16:creationId xmlns:a16="http://schemas.microsoft.com/office/drawing/2014/main" id="{3D0E60FD-6A1B-49E2-8F45-3D300E238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49">
                  <a:extLst>
                    <a:ext uri="{FF2B5EF4-FFF2-40B4-BE49-F238E27FC236}">
                      <a16:creationId xmlns:a16="http://schemas.microsoft.com/office/drawing/2014/main" id="{5858897B-8A0F-435F-8A5F-B4D7C032D2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50">
                  <a:extLst>
                    <a:ext uri="{FF2B5EF4-FFF2-40B4-BE49-F238E27FC236}">
                      <a16:creationId xmlns:a16="http://schemas.microsoft.com/office/drawing/2014/main" id="{F8F28FF0-5DB8-430C-9E42-318AEEB6CC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51">
                  <a:extLst>
                    <a:ext uri="{FF2B5EF4-FFF2-40B4-BE49-F238E27FC236}">
                      <a16:creationId xmlns:a16="http://schemas.microsoft.com/office/drawing/2014/main" id="{31DEA7DF-C16E-47B7-8861-C5AD2729E1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52">
                  <a:extLst>
                    <a:ext uri="{FF2B5EF4-FFF2-40B4-BE49-F238E27FC236}">
                      <a16:creationId xmlns:a16="http://schemas.microsoft.com/office/drawing/2014/main" id="{01E39BA8-C315-4F76-8DEB-900E8FC29C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53">
                  <a:extLst>
                    <a:ext uri="{FF2B5EF4-FFF2-40B4-BE49-F238E27FC236}">
                      <a16:creationId xmlns:a16="http://schemas.microsoft.com/office/drawing/2014/main" id="{5FB22D15-F902-4BDB-9E3E-A78644A193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54">
                  <a:extLst>
                    <a:ext uri="{FF2B5EF4-FFF2-40B4-BE49-F238E27FC236}">
                      <a16:creationId xmlns:a16="http://schemas.microsoft.com/office/drawing/2014/main" id="{861B9C97-3707-471B-B319-E219E48E3D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55">
                  <a:extLst>
                    <a:ext uri="{FF2B5EF4-FFF2-40B4-BE49-F238E27FC236}">
                      <a16:creationId xmlns:a16="http://schemas.microsoft.com/office/drawing/2014/main" id="{E4A6376E-4369-4584-8245-27C55AFE80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56">
                  <a:extLst>
                    <a:ext uri="{FF2B5EF4-FFF2-40B4-BE49-F238E27FC236}">
                      <a16:creationId xmlns:a16="http://schemas.microsoft.com/office/drawing/2014/main" id="{DE2A987A-BE2E-4E26-BE84-AC1B2D3E72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81" name="Rectangle 57">
              <a:extLst>
                <a:ext uri="{FF2B5EF4-FFF2-40B4-BE49-F238E27FC236}">
                  <a16:creationId xmlns:a16="http://schemas.microsoft.com/office/drawing/2014/main" id="{ABBA8970-D5F9-4199-B2CD-0DAD1CA1948F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58">
              <a:extLst>
                <a:ext uri="{FF2B5EF4-FFF2-40B4-BE49-F238E27FC236}">
                  <a16:creationId xmlns:a16="http://schemas.microsoft.com/office/drawing/2014/main" id="{AA79C114-4C3D-4A1D-9228-FACC75F68F01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83" name="Group 59">
              <a:extLst>
                <a:ext uri="{FF2B5EF4-FFF2-40B4-BE49-F238E27FC236}">
                  <a16:creationId xmlns:a16="http://schemas.microsoft.com/office/drawing/2014/main" id="{313CA220-179B-4D67-B661-BCC2CEE629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84" name="Line 60">
                <a:extLst>
                  <a:ext uri="{FF2B5EF4-FFF2-40B4-BE49-F238E27FC236}">
                    <a16:creationId xmlns:a16="http://schemas.microsoft.com/office/drawing/2014/main" id="{26C9A7DC-AC34-4A96-ABB7-2F2303DFF88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61">
                <a:extLst>
                  <a:ext uri="{FF2B5EF4-FFF2-40B4-BE49-F238E27FC236}">
                    <a16:creationId xmlns:a16="http://schemas.microsoft.com/office/drawing/2014/main" id="{1D825C8C-E4FE-4D30-9FEC-C56C1961609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Arc 62">
                <a:extLst>
                  <a:ext uri="{FF2B5EF4-FFF2-40B4-BE49-F238E27FC236}">
                    <a16:creationId xmlns:a16="http://schemas.microsoft.com/office/drawing/2014/main" id="{80B5FF7B-C895-4C9B-8D32-34019006C85E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87" name="Rectangle 63">
            <a:extLst>
              <a:ext uri="{FF2B5EF4-FFF2-40B4-BE49-F238E27FC236}">
                <a16:creationId xmlns:a16="http://schemas.microsoft.com/office/drawing/2014/main" id="{5F8F1378-E094-4384-80D7-5262EDBB9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8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22571C4-16DD-48AE-923D-B7EB192BD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EBD1680C-7CD5-4453-8046-1D0EDA8FB05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B362CDC5-AAB5-48CF-826E-F36E2D277F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78E1E472-6C4F-4BE8-9440-1B5C099122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A40A4F-99C8-4268-B489-D919F20F0F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audio1.wav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www.su.ic.ac.uk/pimlico/end.gif&amp;imgrefurl=http://www.su.ic.ac.uk/pimlico/&amp;h=150&amp;w=150&amp;prev=/images%3Fq%3Dend.gif%26svnum%3D10%26hl%3Den%26sa%3D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AA2BF67-0D67-4E9B-970A-6FD6E97E62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“Lab reports”</a:t>
            </a:r>
          </a:p>
        </p:txBody>
      </p:sp>
      <p:sp>
        <p:nvSpPr>
          <p:cNvPr id="3379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3E7E3762-7C7E-4E48-AE58-0581B3F8B6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Ministry, </a:t>
            </a:r>
            <a:r>
              <a:rPr lang="en-US" altLang="en-US" b="1"/>
              <a:t>Church</a:t>
            </a:r>
            <a:r>
              <a:rPr lang="en-US" altLang="en-US"/>
              <a:t> and Society</a:t>
            </a:r>
          </a:p>
          <a:p>
            <a:r>
              <a:rPr lang="en-US" altLang="en-US"/>
              <a:t>Dr. Howard Culbertson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04CF27C-E90B-4EA2-BE21-D58CD91FC6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Fulfilling specific objectives</a:t>
            </a:r>
          </a:p>
        </p:txBody>
      </p:sp>
      <p:sp>
        <p:nvSpPr>
          <p:cNvPr id="4096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9C8C1F3-B6B2-43BB-9B62-B751583FC6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“Why do much work for a core class?” – from a student’s course evaluation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0E13272-7619-4A06-A504-9933A107D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Parallels</a:t>
            </a:r>
          </a:p>
        </p:txBody>
      </p:sp>
      <p:sp>
        <p:nvSpPr>
          <p:cNvPr id="3481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8BEE7DEE-D8AA-4B20-8BF8-D4079C8A6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1.  Science classes which require  hands-on experiential learning.</a:t>
            </a:r>
          </a:p>
          <a:p>
            <a:r>
              <a:rPr lang="en-US" altLang="en-US">
                <a:latin typeface="Arial" panose="020B0604020202020204" pitchFamily="34" charset="0"/>
              </a:rPr>
              <a:t>2.  School of music students are often required to attend musical performances outside of class to gain that experiential side of learning.</a:t>
            </a:r>
            <a:br>
              <a:rPr lang="en-US" altLang="en-US">
                <a:latin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887D1589-FF58-4BCA-B238-4CDFE291D7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“Lab report” objectives</a:t>
            </a:r>
          </a:p>
        </p:txBody>
      </p:sp>
      <p:sp>
        <p:nvSpPr>
          <p:cNvPr id="3584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2B06462-3224-4BA6-996A-4F37FBF814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It is not</a:t>
            </a:r>
          </a:p>
          <a:p>
            <a:pPr lvl="1"/>
            <a:r>
              <a:rPr lang="en-US" altLang="en-US">
                <a:latin typeface="Arial" panose="020B0604020202020204" pitchFamily="34" charset="0"/>
              </a:rPr>
              <a:t>It is not designed to force people into having religious experiences they do not wish to have. </a:t>
            </a:r>
          </a:p>
          <a:p>
            <a:r>
              <a:rPr lang="en-US" altLang="en-US">
                <a:latin typeface="Arial" panose="020B0604020202020204" pitchFamily="34" charset="0"/>
              </a:rPr>
              <a:t>It is</a:t>
            </a:r>
          </a:p>
          <a:p>
            <a:pPr lvl="1"/>
            <a:r>
              <a:rPr lang="en-US" altLang="en-US">
                <a:latin typeface="Arial" panose="020B0604020202020204" pitchFamily="34" charset="0"/>
              </a:rPr>
              <a:t>The objective is for students to observe over a period of time a functioning "church.“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CDF4818-4456-4ABE-A75D-BF65D2480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Aiding the learning curve</a:t>
            </a:r>
          </a:p>
        </p:txBody>
      </p:sp>
      <p:sp>
        <p:nvSpPr>
          <p:cNvPr id="3686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34435CE-46EC-4B3E-979E-A64FFB6B0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It's much easier to talk about music if one has listened to it. </a:t>
            </a:r>
          </a:p>
          <a:p>
            <a:r>
              <a:rPr lang="en-US" altLang="en-US">
                <a:latin typeface="Arial" panose="020B0604020202020204" pitchFamily="34" charset="0"/>
              </a:rPr>
              <a:t>It's easier to talk about church if one is regularly observing and participating.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CC11722-A21D-4E30-A1C5-763F32B507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Reflection questions</a:t>
            </a:r>
          </a:p>
        </p:txBody>
      </p:sp>
      <p:sp>
        <p:nvSpPr>
          <p:cNvPr id="3891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F4E162E-88F0-4D0F-8EA6-B616C34EB7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4400" cy="4267200"/>
          </a:xfrm>
        </p:spPr>
        <p:txBody>
          <a:bodyPr/>
          <a:lstStyle/>
          <a:p>
            <a:r>
              <a:rPr lang="en-US" altLang="en-US" sz="2800" b="1" i="1">
                <a:solidFill>
                  <a:srgbClr val="008000"/>
                </a:solidFill>
                <a:latin typeface="Arial" panose="020B0604020202020204" pitchFamily="34" charset="0"/>
              </a:rPr>
              <a:t>You need not answer any (and certainly not all) of these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What triggered some ecclesiological reflections (thoughts about what the church is to do and to be)?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This week, how did you sense God's purposes for His Church being fulfilled in a local congregation?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In what ways did you sense God's presence in the activities in which you participated?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Did you see some unexpected avenues of ministry open up?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7D8BCA8-A37D-41DA-9FF6-A8A2A0484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Reflection questions</a:t>
            </a:r>
          </a:p>
        </p:txBody>
      </p:sp>
      <p:sp>
        <p:nvSpPr>
          <p:cNvPr id="3993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A88EDEA-87D8-4FDD-8146-2573DAE6F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4572000"/>
          </a:xfrm>
        </p:spPr>
        <p:txBody>
          <a:bodyPr/>
          <a:lstStyle/>
          <a:p>
            <a:pPr marL="533400" indent="-533400"/>
            <a:r>
              <a:rPr lang="en-US" altLang="en-US" sz="2800" b="1" i="1">
                <a:solidFill>
                  <a:srgbClr val="008000"/>
                </a:solidFill>
                <a:latin typeface="Arial" panose="020B0604020202020204" pitchFamily="34" charset="0"/>
              </a:rPr>
              <a:t>You need not answer any (and certainly not all) of these</a:t>
            </a:r>
          </a:p>
          <a:p>
            <a:pPr marL="914400" lvl="1" indent="-457200">
              <a:buFont typeface="Wingdings" panose="05000000000000000000" pitchFamily="2" charset="2"/>
              <a:buAutoNum type="arabicPeriod" startAt="4"/>
            </a:pPr>
            <a:r>
              <a:rPr lang="en-US" altLang="en-US" sz="2400"/>
              <a:t>Did you find yourself reflecting on specific things we have covered in the textbooks or in the classroom? </a:t>
            </a:r>
          </a:p>
          <a:p>
            <a:pPr marL="914400" lvl="1" indent="-457200">
              <a:buFont typeface="Wingdings" panose="05000000000000000000" pitchFamily="2" charset="2"/>
              <a:buAutoNum type="arabicPeriod" startAt="4"/>
            </a:pPr>
            <a:r>
              <a:rPr lang="en-US" altLang="en-US" sz="2400"/>
              <a:t>What person's ministry did you most appreciate this week? </a:t>
            </a:r>
          </a:p>
          <a:p>
            <a:pPr marL="914400" lvl="1" indent="-457200">
              <a:buFont typeface="Wingdings" panose="05000000000000000000" pitchFamily="2" charset="2"/>
              <a:buAutoNum type="arabicPeriod" startAt="4"/>
            </a:pPr>
            <a:r>
              <a:rPr lang="en-US" altLang="en-US" sz="2400"/>
              <a:t>If you had to compose a prayer of thanks to God for this church experience, what items would be on the list? </a:t>
            </a:r>
          </a:p>
          <a:p>
            <a:pPr marL="914400" lvl="1" indent="-457200">
              <a:buFont typeface="Wingdings" panose="05000000000000000000" pitchFamily="2" charset="2"/>
              <a:buAutoNum type="arabicPeriod" startAt="4"/>
            </a:pPr>
            <a:r>
              <a:rPr lang="en-US" altLang="en-US" sz="2400"/>
              <a:t>Ask yourself: "What kind of a Christian will I be after attending this church for 10 years?" </a:t>
            </a:r>
          </a:p>
          <a:p>
            <a:pPr marL="533400" indent="-533400"/>
            <a:endParaRPr lang="en-US" alt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>
            <a:hlinkClick r:id="rId4"/>
            <a:extLst>
              <a:ext uri="{FF2B5EF4-FFF2-40B4-BE49-F238E27FC236}">
                <a16:creationId xmlns:a16="http://schemas.microsoft.com/office/drawing/2014/main" id="{28E0298E-7875-4D3A-94F7-68CC77480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0980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3" name="Picture 5">
            <a:hlinkClick r:id="" action="ppaction://media"/>
            <a:extLst>
              <a:ext uri="{FF2B5EF4-FFF2-40B4-BE49-F238E27FC236}">
                <a16:creationId xmlns:a16="http://schemas.microsoft.com/office/drawing/2014/main" id="{94892490-7FC7-4712-ABAF-E2DE8FF3D98D}"/>
              </a:ext>
            </a:extLst>
          </p:cNvPr>
          <p:cNvPicPr>
            <a:picLocks noRot="1" noChangeAspect="1" noChangeArrowheads="1"/>
          </p:cNvPicPr>
          <p:nvPr>
            <a:wavAudioFile r:embed="rId2" name="thatsall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715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45" fill="hold"/>
                                        <p:tgtEl>
                                          <p:spTgt spid="378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60914"/>
    </a:dk1>
    <a:lt1>
      <a:srgbClr val="06070E"/>
    </a:lt1>
    <a:dk2>
      <a:srgbClr val="000000"/>
    </a:dk2>
    <a:lt2>
      <a:srgbClr val="000000"/>
    </a:lt2>
    <a:accent1>
      <a:srgbClr val="131003"/>
    </a:accent1>
    <a:accent2>
      <a:srgbClr val="000000"/>
    </a:accent2>
    <a:accent3>
      <a:srgbClr val="AAAAAA"/>
    </a:accent3>
    <a:accent4>
      <a:srgbClr val="04050A"/>
    </a:accent4>
    <a:accent5>
      <a:srgbClr val="AAAAAA"/>
    </a:accent5>
    <a:accent6>
      <a:srgbClr val="000000"/>
    </a:accent6>
    <a:hlink>
      <a:srgbClr val="01040F"/>
    </a:hlink>
    <a:folHlink>
      <a:srgbClr val="01061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43</TotalTime>
  <Words>312</Words>
  <Application>Microsoft Office PowerPoint</Application>
  <PresentationFormat>On-screen Show (4:3)</PresentationFormat>
  <Paragraphs>28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 New Roman</vt:lpstr>
      <vt:lpstr>Tahoma</vt:lpstr>
      <vt:lpstr>Wingdings</vt:lpstr>
      <vt:lpstr>Arial</vt:lpstr>
      <vt:lpstr>Blueprint</vt:lpstr>
      <vt:lpstr>“Lab reports”</vt:lpstr>
      <vt:lpstr>Fulfilling specific objectives</vt:lpstr>
      <vt:lpstr>Parallels</vt:lpstr>
      <vt:lpstr>“Lab report” objectives</vt:lpstr>
      <vt:lpstr>Aiding the learning curve</vt:lpstr>
      <vt:lpstr>Reflection questions</vt:lpstr>
      <vt:lpstr>Reflection questions</vt:lpstr>
      <vt:lpstr>PowerPoint Presentation</vt:lpstr>
    </vt:vector>
  </TitlesOfParts>
  <Company>Southern Nazarene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“Lab reports”</dc:title>
  <dc:creator>it</dc:creator>
  <cp:lastModifiedBy>Howard Culbertson</cp:lastModifiedBy>
  <cp:revision>6</cp:revision>
  <cp:lastPrinted>1601-01-01T00:00:00Z</cp:lastPrinted>
  <dcterms:created xsi:type="dcterms:W3CDTF">2002-03-13T16:45:27Z</dcterms:created>
  <dcterms:modified xsi:type="dcterms:W3CDTF">2021-03-28T01:34:18Z</dcterms:modified>
</cp:coreProperties>
</file>